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4" r:id="rId2"/>
  </p:sldMasterIdLst>
  <p:notesMasterIdLst>
    <p:notesMasterId r:id="rId39"/>
  </p:notesMasterIdLst>
  <p:handoutMasterIdLst>
    <p:handoutMasterId r:id="rId40"/>
  </p:handoutMasterIdLst>
  <p:sldIdLst>
    <p:sldId id="256" r:id="rId3"/>
    <p:sldId id="303" r:id="rId4"/>
    <p:sldId id="259" r:id="rId5"/>
    <p:sldId id="276" r:id="rId6"/>
    <p:sldId id="261" r:id="rId7"/>
    <p:sldId id="262" r:id="rId8"/>
    <p:sldId id="263" r:id="rId9"/>
    <p:sldId id="278" r:id="rId10"/>
    <p:sldId id="266" r:id="rId11"/>
    <p:sldId id="267" r:id="rId12"/>
    <p:sldId id="279" r:id="rId13"/>
    <p:sldId id="269" r:id="rId14"/>
    <p:sldId id="281" r:id="rId15"/>
    <p:sldId id="270" r:id="rId16"/>
    <p:sldId id="271" r:id="rId17"/>
    <p:sldId id="280" r:id="rId18"/>
    <p:sldId id="282" r:id="rId19"/>
    <p:sldId id="284" r:id="rId20"/>
    <p:sldId id="285" r:id="rId21"/>
    <p:sldId id="287" r:id="rId22"/>
    <p:sldId id="288" r:id="rId23"/>
    <p:sldId id="289" r:id="rId24"/>
    <p:sldId id="290" r:id="rId25"/>
    <p:sldId id="291" r:id="rId26"/>
    <p:sldId id="292" r:id="rId27"/>
    <p:sldId id="293" r:id="rId28"/>
    <p:sldId id="294" r:id="rId29"/>
    <p:sldId id="295" r:id="rId30"/>
    <p:sldId id="296" r:id="rId31"/>
    <p:sldId id="297" r:id="rId32"/>
    <p:sldId id="298" r:id="rId33"/>
    <p:sldId id="299" r:id="rId34"/>
    <p:sldId id="300" r:id="rId35"/>
    <p:sldId id="301" r:id="rId36"/>
    <p:sldId id="302" r:id="rId37"/>
    <p:sldId id="304" r:id="rId38"/>
  </p:sldIdLst>
  <p:sldSz cx="9144000" cy="6858000" type="screen4x3"/>
  <p:notesSz cx="7315200" cy="9601200"/>
  <p:defaultTextStyle>
    <a:defPPr>
      <a:defRPr lang="en-US"/>
    </a:defPPr>
    <a:lvl1pPr algn="l" rtl="0" eaLnBrk="0" fontAlgn="base" hangingPunct="0">
      <a:spcBef>
        <a:spcPct val="0"/>
      </a:spcBef>
      <a:spcAft>
        <a:spcPct val="0"/>
      </a:spcAft>
      <a:defRPr kern="1200">
        <a:solidFill>
          <a:srgbClr val="FFFFFF"/>
        </a:solidFill>
        <a:latin typeface="Arial Black" pitchFamily="34" charset="0"/>
        <a:ea typeface="+mn-ea"/>
        <a:cs typeface="+mn-cs"/>
      </a:defRPr>
    </a:lvl1pPr>
    <a:lvl2pPr marL="457200" algn="l" rtl="0" eaLnBrk="0" fontAlgn="base" hangingPunct="0">
      <a:spcBef>
        <a:spcPct val="0"/>
      </a:spcBef>
      <a:spcAft>
        <a:spcPct val="0"/>
      </a:spcAft>
      <a:defRPr kern="1200">
        <a:solidFill>
          <a:srgbClr val="FFFFFF"/>
        </a:solidFill>
        <a:latin typeface="Arial Black" pitchFamily="34" charset="0"/>
        <a:ea typeface="+mn-ea"/>
        <a:cs typeface="+mn-cs"/>
      </a:defRPr>
    </a:lvl2pPr>
    <a:lvl3pPr marL="914400" algn="l" rtl="0" eaLnBrk="0" fontAlgn="base" hangingPunct="0">
      <a:spcBef>
        <a:spcPct val="0"/>
      </a:spcBef>
      <a:spcAft>
        <a:spcPct val="0"/>
      </a:spcAft>
      <a:defRPr kern="1200">
        <a:solidFill>
          <a:srgbClr val="FFFFFF"/>
        </a:solidFill>
        <a:latin typeface="Arial Black" pitchFamily="34" charset="0"/>
        <a:ea typeface="+mn-ea"/>
        <a:cs typeface="+mn-cs"/>
      </a:defRPr>
    </a:lvl3pPr>
    <a:lvl4pPr marL="1371600" algn="l" rtl="0" eaLnBrk="0" fontAlgn="base" hangingPunct="0">
      <a:spcBef>
        <a:spcPct val="0"/>
      </a:spcBef>
      <a:spcAft>
        <a:spcPct val="0"/>
      </a:spcAft>
      <a:defRPr kern="1200">
        <a:solidFill>
          <a:srgbClr val="FFFFFF"/>
        </a:solidFill>
        <a:latin typeface="Arial Black" pitchFamily="34" charset="0"/>
        <a:ea typeface="+mn-ea"/>
        <a:cs typeface="+mn-cs"/>
      </a:defRPr>
    </a:lvl4pPr>
    <a:lvl5pPr marL="1828800" algn="l" rtl="0" eaLnBrk="0" fontAlgn="base" hangingPunct="0">
      <a:spcBef>
        <a:spcPct val="0"/>
      </a:spcBef>
      <a:spcAft>
        <a:spcPct val="0"/>
      </a:spcAft>
      <a:defRPr kern="1200">
        <a:solidFill>
          <a:srgbClr val="FFFFFF"/>
        </a:solidFill>
        <a:latin typeface="Arial Black" pitchFamily="34" charset="0"/>
        <a:ea typeface="+mn-ea"/>
        <a:cs typeface="+mn-cs"/>
      </a:defRPr>
    </a:lvl5pPr>
    <a:lvl6pPr marL="2286000" algn="l" defTabSz="914400" rtl="0" eaLnBrk="1" latinLnBrk="0" hangingPunct="1">
      <a:defRPr kern="1200">
        <a:solidFill>
          <a:srgbClr val="FFFFFF"/>
        </a:solidFill>
        <a:latin typeface="Arial Black" pitchFamily="34" charset="0"/>
        <a:ea typeface="+mn-ea"/>
        <a:cs typeface="+mn-cs"/>
      </a:defRPr>
    </a:lvl6pPr>
    <a:lvl7pPr marL="2743200" algn="l" defTabSz="914400" rtl="0" eaLnBrk="1" latinLnBrk="0" hangingPunct="1">
      <a:defRPr kern="1200">
        <a:solidFill>
          <a:srgbClr val="FFFFFF"/>
        </a:solidFill>
        <a:latin typeface="Arial Black" pitchFamily="34" charset="0"/>
        <a:ea typeface="+mn-ea"/>
        <a:cs typeface="+mn-cs"/>
      </a:defRPr>
    </a:lvl7pPr>
    <a:lvl8pPr marL="3200400" algn="l" defTabSz="914400" rtl="0" eaLnBrk="1" latinLnBrk="0" hangingPunct="1">
      <a:defRPr kern="1200">
        <a:solidFill>
          <a:srgbClr val="FFFFFF"/>
        </a:solidFill>
        <a:latin typeface="Arial Black" pitchFamily="34" charset="0"/>
        <a:ea typeface="+mn-ea"/>
        <a:cs typeface="+mn-cs"/>
      </a:defRPr>
    </a:lvl8pPr>
    <a:lvl9pPr marL="3657600" algn="l" defTabSz="914400" rtl="0" eaLnBrk="1" latinLnBrk="0" hangingPunct="1">
      <a:defRPr kern="1200">
        <a:solidFill>
          <a:srgbClr val="FFFFFF"/>
        </a:solidFill>
        <a:latin typeface="Arial Black"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3" autoAdjust="0"/>
    <p:restoredTop sz="84217" autoAdjust="0"/>
  </p:normalViewPr>
  <p:slideViewPr>
    <p:cSldViewPr>
      <p:cViewPr varScale="1">
        <p:scale>
          <a:sx n="86" d="100"/>
          <a:sy n="86" d="100"/>
        </p:scale>
        <p:origin x="166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4" d="100"/>
          <a:sy n="74" d="100"/>
        </p:scale>
        <p:origin x="3204"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3" y="3"/>
            <a:ext cx="3170238" cy="479425"/>
          </a:xfrm>
          <a:prstGeom prst="rect">
            <a:avLst/>
          </a:prstGeom>
          <a:noFill/>
          <a:ln w="9525">
            <a:noFill/>
            <a:miter lim="800000"/>
            <a:headEnd/>
            <a:tailEnd/>
          </a:ln>
          <a:effectLst/>
        </p:spPr>
        <p:txBody>
          <a:bodyPr vert="horz" wrap="square" lIns="96630" tIns="48316" rIns="96630" bIns="48316" numCol="1" anchor="t" anchorCtr="0" compatLnSpc="1">
            <a:prstTxWarp prst="textNoShape">
              <a:avLst/>
            </a:prstTxWarp>
          </a:bodyPr>
          <a:lstStyle>
            <a:lvl1pPr defTabSz="966473" eaLnBrk="1" hangingPunct="1">
              <a:defRPr sz="1300">
                <a:solidFill>
                  <a:schemeClr val="tx1"/>
                </a:solidFill>
                <a:latin typeface="Arial" charset="0"/>
              </a:defRPr>
            </a:lvl1pPr>
          </a:lstStyle>
          <a:p>
            <a:endParaRPr lang="en-US" sz="1000"/>
          </a:p>
        </p:txBody>
      </p:sp>
      <p:sp>
        <p:nvSpPr>
          <p:cNvPr id="100355" name="Rectangle 3"/>
          <p:cNvSpPr>
            <a:spLocks noGrp="1" noChangeArrowheads="1"/>
          </p:cNvSpPr>
          <p:nvPr>
            <p:ph type="dt" sz="quarter" idx="1"/>
          </p:nvPr>
        </p:nvSpPr>
        <p:spPr bwMode="auto">
          <a:xfrm>
            <a:off x="4143375" y="3"/>
            <a:ext cx="3170238" cy="479425"/>
          </a:xfrm>
          <a:prstGeom prst="rect">
            <a:avLst/>
          </a:prstGeom>
          <a:noFill/>
          <a:ln w="9525">
            <a:noFill/>
            <a:miter lim="800000"/>
            <a:headEnd/>
            <a:tailEnd/>
          </a:ln>
          <a:effectLst/>
        </p:spPr>
        <p:txBody>
          <a:bodyPr vert="horz" wrap="square" lIns="96630" tIns="48316" rIns="96630" bIns="48316" numCol="1" anchor="t" anchorCtr="0" compatLnSpc="1">
            <a:prstTxWarp prst="textNoShape">
              <a:avLst/>
            </a:prstTxWarp>
          </a:bodyPr>
          <a:lstStyle>
            <a:lvl1pPr algn="r" defTabSz="966473" eaLnBrk="1" hangingPunct="1">
              <a:defRPr sz="1300">
                <a:solidFill>
                  <a:schemeClr val="tx1"/>
                </a:solidFill>
                <a:latin typeface="Arial" charset="0"/>
              </a:defRPr>
            </a:lvl1pPr>
          </a:lstStyle>
          <a:p>
            <a:r>
              <a:rPr lang="en-US" sz="1000"/>
              <a:t>5/14/2023 am</a:t>
            </a:r>
            <a:endParaRPr lang="en-US" sz="1000" dirty="0"/>
          </a:p>
        </p:txBody>
      </p:sp>
      <p:sp>
        <p:nvSpPr>
          <p:cNvPr id="100356" name="Rectangle 4"/>
          <p:cNvSpPr>
            <a:spLocks noGrp="1" noChangeArrowheads="1"/>
          </p:cNvSpPr>
          <p:nvPr>
            <p:ph type="ftr" sz="quarter" idx="2"/>
          </p:nvPr>
        </p:nvSpPr>
        <p:spPr bwMode="auto">
          <a:xfrm>
            <a:off x="3" y="9120191"/>
            <a:ext cx="3170238" cy="479425"/>
          </a:xfrm>
          <a:prstGeom prst="rect">
            <a:avLst/>
          </a:prstGeom>
          <a:noFill/>
          <a:ln w="9525">
            <a:noFill/>
            <a:miter lim="800000"/>
            <a:headEnd/>
            <a:tailEnd/>
          </a:ln>
          <a:effectLst/>
        </p:spPr>
        <p:txBody>
          <a:bodyPr vert="horz" wrap="square" lIns="96630" tIns="48316" rIns="96630" bIns="48316" numCol="1" anchor="b" anchorCtr="0" compatLnSpc="1">
            <a:prstTxWarp prst="textNoShape">
              <a:avLst/>
            </a:prstTxWarp>
          </a:bodyPr>
          <a:lstStyle>
            <a:lvl1pPr defTabSz="966473" eaLnBrk="1" hangingPunct="1">
              <a:defRPr sz="1300">
                <a:solidFill>
                  <a:schemeClr val="tx1"/>
                </a:solidFill>
                <a:latin typeface="Arial" charset="0"/>
              </a:defRPr>
            </a:lvl1pPr>
          </a:lstStyle>
          <a:p>
            <a:r>
              <a:rPr lang="en-US" sz="1000"/>
              <a:t>Richard Lidh</a:t>
            </a:r>
          </a:p>
        </p:txBody>
      </p:sp>
      <p:sp>
        <p:nvSpPr>
          <p:cNvPr id="100357" name="Rectangle 5"/>
          <p:cNvSpPr>
            <a:spLocks noGrp="1" noChangeArrowheads="1"/>
          </p:cNvSpPr>
          <p:nvPr>
            <p:ph type="sldNum" sz="quarter" idx="3"/>
          </p:nvPr>
        </p:nvSpPr>
        <p:spPr bwMode="auto">
          <a:xfrm>
            <a:off x="4143375" y="9120191"/>
            <a:ext cx="3170238" cy="479425"/>
          </a:xfrm>
          <a:prstGeom prst="rect">
            <a:avLst/>
          </a:prstGeom>
          <a:noFill/>
          <a:ln w="9525">
            <a:noFill/>
            <a:miter lim="800000"/>
            <a:headEnd/>
            <a:tailEnd/>
          </a:ln>
          <a:effectLst/>
        </p:spPr>
        <p:txBody>
          <a:bodyPr vert="horz" wrap="square" lIns="96630" tIns="48316" rIns="96630" bIns="48316" numCol="1" anchor="b" anchorCtr="0" compatLnSpc="1">
            <a:prstTxWarp prst="textNoShape">
              <a:avLst/>
            </a:prstTxWarp>
          </a:bodyPr>
          <a:lstStyle>
            <a:lvl1pPr algn="r" defTabSz="966473" eaLnBrk="1" hangingPunct="1">
              <a:defRPr sz="1300">
                <a:solidFill>
                  <a:schemeClr val="tx1"/>
                </a:solidFill>
                <a:latin typeface="Arial" charset="0"/>
              </a:defRPr>
            </a:lvl1pPr>
          </a:lstStyle>
          <a:p>
            <a:fld id="{B250C6D7-8456-43BB-AF04-2B402EC165C4}" type="slidenum">
              <a:rPr lang="en-US" sz="1000"/>
              <a:pPr/>
              <a:t>‹#›</a:t>
            </a:fld>
            <a:endParaRPr lang="en-US" sz="1000"/>
          </a:p>
        </p:txBody>
      </p:sp>
    </p:spTree>
    <p:extLst>
      <p:ext uri="{BB962C8B-B14F-4D97-AF65-F5344CB8AC3E}">
        <p14:creationId xmlns:p14="http://schemas.microsoft.com/office/powerpoint/2010/main" val="44305738"/>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3" y="3"/>
            <a:ext cx="3170238" cy="479425"/>
          </a:xfrm>
          <a:prstGeom prst="rect">
            <a:avLst/>
          </a:prstGeom>
          <a:noFill/>
          <a:ln w="9525">
            <a:noFill/>
            <a:miter lim="800000"/>
            <a:headEnd/>
            <a:tailEnd/>
          </a:ln>
          <a:effectLst/>
        </p:spPr>
        <p:txBody>
          <a:bodyPr vert="horz" wrap="square" lIns="96630" tIns="48316" rIns="96630" bIns="48316" numCol="1" anchor="t" anchorCtr="0" compatLnSpc="1">
            <a:prstTxWarp prst="textNoShape">
              <a:avLst/>
            </a:prstTxWarp>
          </a:bodyPr>
          <a:lstStyle>
            <a:lvl1pPr defTabSz="966473" eaLnBrk="1" hangingPunct="1">
              <a:defRPr sz="1300">
                <a:solidFill>
                  <a:schemeClr val="tx1"/>
                </a:solidFill>
                <a:latin typeface="Arial" charset="0"/>
              </a:defRPr>
            </a:lvl1pPr>
          </a:lstStyle>
          <a:p>
            <a:endParaRPr lang="en-US"/>
          </a:p>
        </p:txBody>
      </p:sp>
      <p:sp>
        <p:nvSpPr>
          <p:cNvPr id="28675" name="Rectangle 3"/>
          <p:cNvSpPr>
            <a:spLocks noGrp="1" noChangeArrowheads="1"/>
          </p:cNvSpPr>
          <p:nvPr>
            <p:ph type="dt" idx="1"/>
          </p:nvPr>
        </p:nvSpPr>
        <p:spPr bwMode="auto">
          <a:xfrm>
            <a:off x="4143375" y="3"/>
            <a:ext cx="3170238" cy="479425"/>
          </a:xfrm>
          <a:prstGeom prst="rect">
            <a:avLst/>
          </a:prstGeom>
          <a:noFill/>
          <a:ln w="9525">
            <a:noFill/>
            <a:miter lim="800000"/>
            <a:headEnd/>
            <a:tailEnd/>
          </a:ln>
          <a:effectLst/>
        </p:spPr>
        <p:txBody>
          <a:bodyPr vert="horz" wrap="square" lIns="96630" tIns="48316" rIns="96630" bIns="48316" numCol="1" anchor="t" anchorCtr="0" compatLnSpc="1">
            <a:prstTxWarp prst="textNoShape">
              <a:avLst/>
            </a:prstTxWarp>
          </a:bodyPr>
          <a:lstStyle>
            <a:lvl1pPr algn="r" defTabSz="966473" eaLnBrk="1" hangingPunct="1">
              <a:defRPr sz="1300">
                <a:solidFill>
                  <a:schemeClr val="tx1"/>
                </a:solidFill>
                <a:latin typeface="Arial" charset="0"/>
              </a:defRPr>
            </a:lvl1pPr>
          </a:lstStyle>
          <a:p>
            <a:r>
              <a:rPr lang="en-US"/>
              <a:t>5/14/2023 am</a:t>
            </a:r>
          </a:p>
        </p:txBody>
      </p:sp>
      <p:sp>
        <p:nvSpPr>
          <p:cNvPr id="28676"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p:spPr>
      </p:sp>
      <p:sp>
        <p:nvSpPr>
          <p:cNvPr id="28677" name="Rectangle 5"/>
          <p:cNvSpPr>
            <a:spLocks noGrp="1" noChangeArrowheads="1"/>
          </p:cNvSpPr>
          <p:nvPr>
            <p:ph type="body" sz="quarter" idx="3"/>
          </p:nvPr>
        </p:nvSpPr>
        <p:spPr bwMode="auto">
          <a:xfrm>
            <a:off x="731838" y="4560891"/>
            <a:ext cx="5851525" cy="4319587"/>
          </a:xfrm>
          <a:prstGeom prst="rect">
            <a:avLst/>
          </a:prstGeom>
          <a:noFill/>
          <a:ln w="9525">
            <a:noFill/>
            <a:miter lim="800000"/>
            <a:headEnd/>
            <a:tailEnd/>
          </a:ln>
          <a:effectLst/>
        </p:spPr>
        <p:txBody>
          <a:bodyPr vert="horz" wrap="square" lIns="96630" tIns="48316" rIns="96630" bIns="4831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678" name="Rectangle 6"/>
          <p:cNvSpPr>
            <a:spLocks noGrp="1" noChangeArrowheads="1"/>
          </p:cNvSpPr>
          <p:nvPr>
            <p:ph type="ftr" sz="quarter" idx="4"/>
          </p:nvPr>
        </p:nvSpPr>
        <p:spPr bwMode="auto">
          <a:xfrm>
            <a:off x="3" y="9120191"/>
            <a:ext cx="3170238" cy="479425"/>
          </a:xfrm>
          <a:prstGeom prst="rect">
            <a:avLst/>
          </a:prstGeom>
          <a:noFill/>
          <a:ln w="9525">
            <a:noFill/>
            <a:miter lim="800000"/>
            <a:headEnd/>
            <a:tailEnd/>
          </a:ln>
          <a:effectLst/>
        </p:spPr>
        <p:txBody>
          <a:bodyPr vert="horz" wrap="square" lIns="96630" tIns="48316" rIns="96630" bIns="48316" numCol="1" anchor="b" anchorCtr="0" compatLnSpc="1">
            <a:prstTxWarp prst="textNoShape">
              <a:avLst/>
            </a:prstTxWarp>
          </a:bodyPr>
          <a:lstStyle>
            <a:lvl1pPr defTabSz="966473" eaLnBrk="1" hangingPunct="1">
              <a:defRPr sz="1300">
                <a:solidFill>
                  <a:schemeClr val="tx1"/>
                </a:solidFill>
                <a:latin typeface="Arial" charset="0"/>
              </a:defRPr>
            </a:lvl1pPr>
          </a:lstStyle>
          <a:p>
            <a:r>
              <a:rPr lang="en-US"/>
              <a:t>Richard Lidh</a:t>
            </a:r>
          </a:p>
        </p:txBody>
      </p:sp>
      <p:sp>
        <p:nvSpPr>
          <p:cNvPr id="28679" name="Rectangle 7"/>
          <p:cNvSpPr>
            <a:spLocks noGrp="1" noChangeArrowheads="1"/>
          </p:cNvSpPr>
          <p:nvPr>
            <p:ph type="sldNum" sz="quarter" idx="5"/>
          </p:nvPr>
        </p:nvSpPr>
        <p:spPr bwMode="auto">
          <a:xfrm>
            <a:off x="4143375" y="9120191"/>
            <a:ext cx="3170238" cy="479425"/>
          </a:xfrm>
          <a:prstGeom prst="rect">
            <a:avLst/>
          </a:prstGeom>
          <a:noFill/>
          <a:ln w="9525">
            <a:noFill/>
            <a:miter lim="800000"/>
            <a:headEnd/>
            <a:tailEnd/>
          </a:ln>
          <a:effectLst/>
        </p:spPr>
        <p:txBody>
          <a:bodyPr vert="horz" wrap="square" lIns="96630" tIns="48316" rIns="96630" bIns="48316" numCol="1" anchor="b" anchorCtr="0" compatLnSpc="1">
            <a:prstTxWarp prst="textNoShape">
              <a:avLst/>
            </a:prstTxWarp>
          </a:bodyPr>
          <a:lstStyle>
            <a:lvl1pPr algn="r" defTabSz="966473" eaLnBrk="1" hangingPunct="1">
              <a:defRPr sz="1300">
                <a:solidFill>
                  <a:schemeClr val="tx1"/>
                </a:solidFill>
                <a:latin typeface="Arial" charset="0"/>
              </a:defRPr>
            </a:lvl1pPr>
          </a:lstStyle>
          <a:p>
            <a:fld id="{BF339F7D-B900-4922-8762-651CCB6AA391}" type="slidenum">
              <a:rPr lang="en-US"/>
              <a:pPr/>
              <a:t>‹#›</a:t>
            </a:fld>
            <a:endParaRPr lang="en-US"/>
          </a:p>
        </p:txBody>
      </p:sp>
    </p:spTree>
    <p:extLst>
      <p:ext uri="{BB962C8B-B14F-4D97-AF65-F5344CB8AC3E}">
        <p14:creationId xmlns:p14="http://schemas.microsoft.com/office/powerpoint/2010/main" val="2166767754"/>
      </p:ext>
    </p:extLst>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3E00C8-FC3B-48AD-A764-F8B4D3B6DD0D}" type="slidenum">
              <a:rPr lang="en-US"/>
              <a:pPr/>
              <a:t>1</a:t>
            </a:fld>
            <a:endParaRPr lang="en-US"/>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r>
              <a:rPr lang="en-US" b="1" dirty="0"/>
              <a:t>Romans 8:14-23</a:t>
            </a:r>
            <a:r>
              <a:rPr lang="en-US" dirty="0"/>
              <a:t> – “14 For all who are led by the Spirit of God are </a:t>
            </a:r>
            <a:r>
              <a:rPr lang="en-US" u="sng" dirty="0"/>
              <a:t>sons of God</a:t>
            </a:r>
            <a:r>
              <a:rPr lang="en-US" dirty="0"/>
              <a:t>. 15 For you did not receive the spirit of slavery to fall back into fear, but you have received the Spirit of </a:t>
            </a:r>
            <a:r>
              <a:rPr lang="en-US" u="sng" dirty="0"/>
              <a:t>adoption</a:t>
            </a:r>
            <a:r>
              <a:rPr lang="en-US" dirty="0"/>
              <a:t> as sons, by whom we cry, "Abba! </a:t>
            </a:r>
            <a:r>
              <a:rPr lang="en-US" u="sng" dirty="0"/>
              <a:t>Father</a:t>
            </a:r>
            <a:r>
              <a:rPr lang="en-US" dirty="0"/>
              <a:t>!" 16  The Spirit himself bears witness with our spirit that we are </a:t>
            </a:r>
            <a:r>
              <a:rPr lang="en-US" u="sng" dirty="0"/>
              <a:t>children of God</a:t>
            </a:r>
            <a:r>
              <a:rPr lang="en-US" dirty="0"/>
              <a:t>, 17 and if </a:t>
            </a:r>
            <a:r>
              <a:rPr lang="en-US" u="sng" dirty="0"/>
              <a:t>children</a:t>
            </a:r>
            <a:r>
              <a:rPr lang="en-US" dirty="0"/>
              <a:t>, then heirs – heirs of God and fellow heirs with Christ, provided we suffer with him in order that we may also be glorified with him. 18 For I consider that the sufferings of this present time are not worth comparing with the glory that is to be revealed to us. 19 For the creation waits with eager longing for the revealing of the </a:t>
            </a:r>
            <a:r>
              <a:rPr lang="en-US" u="sng" dirty="0"/>
              <a:t>sons of God</a:t>
            </a:r>
            <a:r>
              <a:rPr lang="en-US" dirty="0"/>
              <a:t>. 20 For the creation was subjected to futility, not willingly, but because of him who subjected it, in hope 21 that the creation itself will be set free from its bondage to decay and obtain the freedom of the glory of the </a:t>
            </a:r>
            <a:r>
              <a:rPr lang="en-US" u="sng" dirty="0"/>
              <a:t>children of God</a:t>
            </a:r>
            <a:r>
              <a:rPr lang="en-US" dirty="0"/>
              <a:t>. 22 For we know that the whole creation has been groaning together in the pains of childbirth until now. 23 And not only the creation, but we ourselves, who have the firstfruits of the Spirit, groan inwardly as we wait eagerly for </a:t>
            </a:r>
            <a:r>
              <a:rPr lang="en-US" u="sng" dirty="0"/>
              <a:t>adoption</a:t>
            </a:r>
            <a:r>
              <a:rPr lang="en-US" dirty="0"/>
              <a:t> as sons, the redemption of our bodies. (ESV)</a:t>
            </a:r>
          </a:p>
        </p:txBody>
      </p:sp>
      <p:sp>
        <p:nvSpPr>
          <p:cNvPr id="8" name="Date Placeholder 7"/>
          <p:cNvSpPr>
            <a:spLocks noGrp="1"/>
          </p:cNvSpPr>
          <p:nvPr>
            <p:ph type="dt" idx="10"/>
          </p:nvPr>
        </p:nvSpPr>
        <p:spPr/>
        <p:txBody>
          <a:bodyPr/>
          <a:lstStyle/>
          <a:p>
            <a:r>
              <a:rPr lang="en-US"/>
              <a:t>5/14/2023 am</a:t>
            </a:r>
          </a:p>
        </p:txBody>
      </p:sp>
      <p:sp>
        <p:nvSpPr>
          <p:cNvPr id="2" name="Footer Placeholder 1"/>
          <p:cNvSpPr>
            <a:spLocks noGrp="1"/>
          </p:cNvSpPr>
          <p:nvPr>
            <p:ph type="ftr" sz="quarter" idx="11"/>
          </p:nvPr>
        </p:nvSpPr>
        <p:spPr/>
        <p:txBody>
          <a:bodyPr/>
          <a:lstStyle/>
          <a:p>
            <a:r>
              <a:rPr lang="en-US"/>
              <a:t>Richard Lidh</a:t>
            </a:r>
          </a:p>
        </p:txBody>
      </p:sp>
    </p:spTree>
    <p:extLst>
      <p:ext uri="{BB962C8B-B14F-4D97-AF65-F5344CB8AC3E}">
        <p14:creationId xmlns:p14="http://schemas.microsoft.com/office/powerpoint/2010/main" val="29978449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8:14</a:t>
            </a:r>
            <a:r>
              <a:rPr lang="en-US" b="0" dirty="0"/>
              <a:t> – “For all who are led by the Spirit of God are sons of God …” </a:t>
            </a:r>
          </a:p>
          <a:p>
            <a:r>
              <a:rPr lang="en-US" b="1" dirty="0"/>
              <a:t>Galatians 3:21-29</a:t>
            </a:r>
            <a:r>
              <a:rPr lang="en-US" dirty="0"/>
              <a:t> – “21 Is the law then contrary to the promises of God? Certainly not! For if a law had been given that could give life, then righteousness would indeed be by the law. 22 But the Scripture imprisoned everything under sin, so that the promise by faith in Jesus Christ might be given to those who believe. 23 Now before faith came, we were held captive under the law, imprisoned until the coming faith would be revealed. 24 So then, the law was our guardian until Christ came, in order that we might be justified by faith. 25 But now that faith has come, we are no longer under a guardian, 26 for in Christ Jesus you are all </a:t>
            </a:r>
            <a:r>
              <a:rPr lang="en-US" u="sng" dirty="0"/>
              <a:t>sons of God</a:t>
            </a:r>
            <a:r>
              <a:rPr lang="en-US" dirty="0"/>
              <a:t>, through </a:t>
            </a:r>
            <a:r>
              <a:rPr lang="en-US" u="sng" dirty="0"/>
              <a:t>faith</a:t>
            </a:r>
            <a:r>
              <a:rPr lang="en-US" dirty="0"/>
              <a:t>. 27 For as many of you as were </a:t>
            </a:r>
            <a:r>
              <a:rPr lang="en-US" u="sng" dirty="0"/>
              <a:t>baptized</a:t>
            </a:r>
            <a:r>
              <a:rPr lang="en-US" dirty="0"/>
              <a:t> into Christ have put on Christ. 28  There is neither Jew nor Greek, there is neither slave nor free, there is neither male nor female, for you are all one in Christ Jesus. 29 And if you are Christ's, then you are Abraham's offspring, heirs according to promise.”</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25</a:t>
            </a:fld>
            <a:endParaRPr lang="en-US"/>
          </a:p>
        </p:txBody>
      </p:sp>
    </p:spTree>
    <p:extLst>
      <p:ext uri="{BB962C8B-B14F-4D97-AF65-F5344CB8AC3E}">
        <p14:creationId xmlns:p14="http://schemas.microsoft.com/office/powerpoint/2010/main" val="38918161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John 3:1-2</a:t>
            </a:r>
            <a:r>
              <a:rPr lang="en-US" dirty="0"/>
              <a:t> – “1 See what kind of love the Father has given to us, that we should be called </a:t>
            </a:r>
            <a:r>
              <a:rPr lang="en-US" u="sng" dirty="0"/>
              <a:t>children of God</a:t>
            </a:r>
            <a:r>
              <a:rPr lang="en-US" dirty="0"/>
              <a:t>; and so we are. The reason why the world does not know us is that it did not know him. 2 Beloved, we are </a:t>
            </a:r>
            <a:r>
              <a:rPr lang="en-US" u="sng" dirty="0"/>
              <a:t>God's children</a:t>
            </a:r>
            <a:r>
              <a:rPr lang="en-US" dirty="0"/>
              <a:t> now, and what we will be has not yet appeared; but we know that when he appears we shall be like him, because we shall see him as he is.”</a:t>
            </a:r>
          </a:p>
          <a:p>
            <a:r>
              <a:rPr lang="en-US" b="1" dirty="0"/>
              <a:t>I John 3:7-10</a:t>
            </a:r>
            <a:r>
              <a:rPr lang="en-US" dirty="0"/>
              <a:t> – “7 Little children, let no one deceive you. Whoever practices righteousness is righteous, as he is righteous. 8 Whoever makes a practice of sinning is of the devil, for the devil has been sinning from the beginning. The reason the Son of God appeared was to destroy the works of the devil. 9 No one born of God makes a practice of sinning, for God's seed abides in him, and he cannot keep on sinning because he has been </a:t>
            </a:r>
            <a:r>
              <a:rPr lang="en-US" u="sng" dirty="0"/>
              <a:t>born of God</a:t>
            </a:r>
            <a:r>
              <a:rPr lang="en-US" dirty="0"/>
              <a:t>. 10 By this it is evident who are the </a:t>
            </a:r>
            <a:r>
              <a:rPr lang="en-US" u="sng" dirty="0"/>
              <a:t>children of God</a:t>
            </a:r>
            <a:r>
              <a:rPr lang="en-US" dirty="0"/>
              <a:t>, and who are the </a:t>
            </a:r>
            <a:r>
              <a:rPr lang="en-US" u="sng" dirty="0"/>
              <a:t>children of the devil</a:t>
            </a:r>
            <a:r>
              <a:rPr lang="en-US" dirty="0"/>
              <a:t>: whoever does not practice righteousness is not of God, nor is the one who does not love his brother.”</a:t>
            </a:r>
          </a:p>
          <a:p>
            <a:r>
              <a:rPr lang="en-US" b="1" dirty="0"/>
              <a:t>Philippians 2:14-15</a:t>
            </a:r>
            <a:r>
              <a:rPr lang="en-US" dirty="0"/>
              <a:t> – “14 Do all things without grumbling or questioning, 15 that you may be blameless and innocent, </a:t>
            </a:r>
            <a:r>
              <a:rPr lang="en-US" u="sng" dirty="0"/>
              <a:t>children of God</a:t>
            </a:r>
            <a:r>
              <a:rPr lang="en-US" dirty="0"/>
              <a:t> without blemish </a:t>
            </a:r>
            <a:r>
              <a:rPr lang="en-US" u="sng" dirty="0"/>
              <a:t>in the midst</a:t>
            </a:r>
            <a:r>
              <a:rPr lang="en-US" dirty="0"/>
              <a:t> of a crooked and twisted generation, among whom you shine as lights </a:t>
            </a:r>
            <a:r>
              <a:rPr lang="en-US" u="sng" dirty="0"/>
              <a:t>in the world</a:t>
            </a:r>
            <a:r>
              <a:rPr lang="en-US" dirty="0"/>
              <a:t>”</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26</a:t>
            </a:fld>
            <a:endParaRPr lang="en-US"/>
          </a:p>
        </p:txBody>
      </p:sp>
    </p:spTree>
    <p:extLst>
      <p:ext uri="{BB962C8B-B14F-4D97-AF65-F5344CB8AC3E}">
        <p14:creationId xmlns:p14="http://schemas.microsoft.com/office/powerpoint/2010/main" val="5137459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1">
              <a:defRPr/>
            </a:pPr>
            <a:r>
              <a:rPr lang="en-US" b="1" dirty="0"/>
              <a:t>Romans 9:1-8</a:t>
            </a:r>
            <a:r>
              <a:rPr lang="en-US" dirty="0"/>
              <a:t> – “1 I am speaking the truth in Christ – I am not lying; my conscience bears me witness in the Holy Spirit – 2 that I have great sorrow and unceasing anguish in my heart. 3 For I could wish that I myself were accursed and cut off from Christ for the sake of my brothers, my kinsmen according to the flesh. 4 They are Israelites, and to them belong the adoption, the glory, the covenants, the giving of the law, the worship, and the promises. 5 To them belong the patriarchs, and from their race, according to the flesh, is the Christ who is God over all, blessed forever. Amen. 6 But it is not as though the word of God has failed. For not all who are descended from Israel belong to Israel, 7 and not all are children of Abraham because they are his offspring, but ‘Through Isaac shall your offspring be named.’ 8 This means that it is </a:t>
            </a:r>
            <a:r>
              <a:rPr lang="en-US" b="1" u="sng" dirty="0"/>
              <a:t>not</a:t>
            </a:r>
            <a:r>
              <a:rPr lang="en-US" u="sng" dirty="0"/>
              <a:t> the children of the flesh</a:t>
            </a:r>
            <a:r>
              <a:rPr lang="en-US" dirty="0"/>
              <a:t> who are the </a:t>
            </a:r>
            <a:r>
              <a:rPr lang="en-US" u="sng" dirty="0"/>
              <a:t>children of God</a:t>
            </a:r>
            <a:r>
              <a:rPr lang="en-US" dirty="0"/>
              <a:t>, but the </a:t>
            </a:r>
            <a:r>
              <a:rPr lang="en-US" u="sng" dirty="0"/>
              <a:t>children of the promise</a:t>
            </a:r>
            <a:r>
              <a:rPr lang="en-US" dirty="0"/>
              <a:t> are counted as offspring.”</a:t>
            </a:r>
          </a:p>
          <a:p>
            <a:pPr defTabSz="914301">
              <a:defRPr/>
            </a:pPr>
            <a:r>
              <a:rPr lang="en-US" b="1" dirty="0"/>
              <a:t>Romans 9:25-26</a:t>
            </a:r>
            <a:r>
              <a:rPr lang="en-US" dirty="0"/>
              <a:t> – “25 As indeed he says in Hosea, ‘Those who were not my people I will call my people, and her who was not beloved I will call beloved.’ 26 And in the very place where it was said to them, 'You are not my people,’ there they will be called '</a:t>
            </a:r>
            <a:r>
              <a:rPr lang="en-US" u="sng" dirty="0"/>
              <a:t>sons of the living God</a:t>
            </a:r>
            <a:r>
              <a:rPr lang="en-US" dirty="0"/>
              <a:t>.'"</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27</a:t>
            </a:fld>
            <a:endParaRPr lang="en-US"/>
          </a:p>
        </p:txBody>
      </p:sp>
    </p:spTree>
    <p:extLst>
      <p:ext uri="{BB962C8B-B14F-4D97-AF65-F5344CB8AC3E}">
        <p14:creationId xmlns:p14="http://schemas.microsoft.com/office/powerpoint/2010/main" val="27843902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Ephesians 4:4</a:t>
            </a:r>
            <a:r>
              <a:rPr lang="en-US" dirty="0"/>
              <a:t> – “There is one body and one Spirit – just as </a:t>
            </a:r>
            <a:r>
              <a:rPr lang="en-US" u="sng" dirty="0"/>
              <a:t>you were called</a:t>
            </a:r>
            <a:r>
              <a:rPr lang="en-US" dirty="0"/>
              <a:t> to the one hope that belongs to your call”</a:t>
            </a:r>
          </a:p>
          <a:p>
            <a:r>
              <a:rPr lang="en-US" b="1" dirty="0"/>
              <a:t>I John 2:23</a:t>
            </a:r>
            <a:r>
              <a:rPr lang="en-US" dirty="0"/>
              <a:t> – “No one who denies the Son has the Father. </a:t>
            </a:r>
            <a:r>
              <a:rPr lang="en-US" u="sng" dirty="0"/>
              <a:t>Whoever confesses the Son</a:t>
            </a:r>
            <a:r>
              <a:rPr lang="en-US" dirty="0"/>
              <a:t> has the Father also.”</a:t>
            </a:r>
          </a:p>
          <a:p>
            <a:r>
              <a:rPr lang="en-US" b="1" dirty="0"/>
              <a:t>I John 2:24</a:t>
            </a:r>
            <a:r>
              <a:rPr lang="en-US" dirty="0"/>
              <a:t> – “Let what you heard from the beginning </a:t>
            </a:r>
            <a:r>
              <a:rPr lang="en-US" u="sng" dirty="0"/>
              <a:t>abide in you</a:t>
            </a:r>
            <a:r>
              <a:rPr lang="en-US" dirty="0"/>
              <a:t>. If what you heard from the beginning </a:t>
            </a:r>
            <a:r>
              <a:rPr lang="en-US" u="sng" dirty="0"/>
              <a:t>abides in you</a:t>
            </a:r>
            <a:r>
              <a:rPr lang="en-US" dirty="0"/>
              <a:t>, then you too will </a:t>
            </a:r>
            <a:r>
              <a:rPr lang="en-US" u="sng" dirty="0"/>
              <a:t>abide in the Son</a:t>
            </a:r>
            <a:r>
              <a:rPr lang="en-US" dirty="0"/>
              <a:t> and in the Father.”</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28</a:t>
            </a:fld>
            <a:endParaRPr lang="en-US"/>
          </a:p>
        </p:txBody>
      </p:sp>
    </p:spTree>
    <p:extLst>
      <p:ext uri="{BB962C8B-B14F-4D97-AF65-F5344CB8AC3E}">
        <p14:creationId xmlns:p14="http://schemas.microsoft.com/office/powerpoint/2010/main" val="35963572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8:14</a:t>
            </a:r>
            <a:r>
              <a:rPr lang="en-US" dirty="0"/>
              <a:t> – “For all who are </a:t>
            </a:r>
            <a:r>
              <a:rPr lang="en-US" u="sng" dirty="0"/>
              <a:t>led by the Spirit of God</a:t>
            </a:r>
            <a:r>
              <a:rPr lang="en-US" dirty="0"/>
              <a:t> are </a:t>
            </a:r>
            <a:r>
              <a:rPr lang="en-US" u="sng" dirty="0"/>
              <a:t>sons of God</a:t>
            </a:r>
            <a:r>
              <a:rPr lang="en-US" dirty="0"/>
              <a:t>.”</a:t>
            </a:r>
          </a:p>
          <a:p>
            <a:r>
              <a:rPr lang="en-US" b="1" dirty="0"/>
              <a:t>Galatians 3:26</a:t>
            </a:r>
            <a:r>
              <a:rPr lang="en-US" dirty="0"/>
              <a:t> – “for in Christ Jesus you are all </a:t>
            </a:r>
            <a:r>
              <a:rPr lang="en-US" u="sng" dirty="0"/>
              <a:t>sons of God</a:t>
            </a:r>
            <a:r>
              <a:rPr lang="en-US" dirty="0"/>
              <a:t>, </a:t>
            </a:r>
            <a:r>
              <a:rPr lang="en-US" u="sng" dirty="0"/>
              <a:t>through faith</a:t>
            </a:r>
            <a:r>
              <a:rPr lang="en-US" dirty="0"/>
              <a:t>.”</a:t>
            </a:r>
          </a:p>
          <a:p>
            <a:r>
              <a:rPr lang="en-US" b="1" dirty="0"/>
              <a:t>Galatians 3:27</a:t>
            </a:r>
            <a:r>
              <a:rPr lang="en-US" dirty="0"/>
              <a:t> – “For as many of you as were </a:t>
            </a:r>
            <a:r>
              <a:rPr lang="en-US" u="sng" dirty="0"/>
              <a:t>baptized</a:t>
            </a:r>
            <a:r>
              <a:rPr lang="en-US" dirty="0"/>
              <a:t> into Christ </a:t>
            </a:r>
            <a:r>
              <a:rPr lang="en-US" u="sng" dirty="0"/>
              <a:t>have put on Christ</a:t>
            </a:r>
            <a:r>
              <a:rPr lang="en-US" dirty="0"/>
              <a:t>.”</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29</a:t>
            </a:fld>
            <a:endParaRPr lang="en-US"/>
          </a:p>
        </p:txBody>
      </p:sp>
    </p:spTree>
    <p:extLst>
      <p:ext uri="{BB962C8B-B14F-4D97-AF65-F5344CB8AC3E}">
        <p14:creationId xmlns:p14="http://schemas.microsoft.com/office/powerpoint/2010/main" val="37782350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John 3:9</a:t>
            </a:r>
            <a:r>
              <a:rPr lang="en-US" dirty="0"/>
              <a:t> – “No one </a:t>
            </a:r>
            <a:r>
              <a:rPr lang="en-US" u="sng" dirty="0"/>
              <a:t>born of God</a:t>
            </a:r>
            <a:r>
              <a:rPr lang="en-US" dirty="0"/>
              <a:t> makes a practice of sinning, for God's seed abides in him, and he cannot keep on sinning because he has been </a:t>
            </a:r>
            <a:r>
              <a:rPr lang="en-US" u="sng" dirty="0"/>
              <a:t>born of God</a:t>
            </a:r>
            <a:r>
              <a:rPr lang="en-US" dirty="0"/>
              <a:t>.”</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30</a:t>
            </a:fld>
            <a:endParaRPr lang="en-US"/>
          </a:p>
        </p:txBody>
      </p:sp>
    </p:spTree>
    <p:extLst>
      <p:ext uri="{BB962C8B-B14F-4D97-AF65-F5344CB8AC3E}">
        <p14:creationId xmlns:p14="http://schemas.microsoft.com/office/powerpoint/2010/main" val="23335730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1:9-17</a:t>
            </a:r>
            <a:r>
              <a:rPr lang="en-US" dirty="0"/>
              <a:t> – “9 The true light, which enlightens everyone, was coming into the world. 10 He was in the world, and the world was made through him, yet the world did not know him. 11 He came to his own, and his own people did not receive him. 12 But to all who did receive him, who believed in his name, </a:t>
            </a:r>
            <a:r>
              <a:rPr lang="en-US" u="sng" dirty="0"/>
              <a:t>he gave the right to become children of God</a:t>
            </a:r>
            <a:r>
              <a:rPr lang="en-US" dirty="0"/>
              <a:t>, 13 who were </a:t>
            </a:r>
            <a:r>
              <a:rPr lang="en-US" u="sng" dirty="0"/>
              <a:t>born</a:t>
            </a:r>
            <a:r>
              <a:rPr lang="en-US" dirty="0"/>
              <a:t>, not of blood nor of the will of the flesh nor of the will of man, but </a:t>
            </a:r>
            <a:r>
              <a:rPr lang="en-US" u="sng" dirty="0"/>
              <a:t>of God</a:t>
            </a:r>
            <a:r>
              <a:rPr lang="en-US" dirty="0"/>
              <a:t>. 14 And the Word became flesh and dwelt among us, and we have seen his glory, glory as of the only Son from the Father, full of grace and truth. 15 ( John bore witness about him, and cried out, "This was he of whom I said, 'He who comes after me ranks before me, because he was before me.'") 16 And from his fullness we have all received, grace upon grace. 17 For the law was given through Moses; grace and truth came through Jesus Christ.”</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31</a:t>
            </a:fld>
            <a:endParaRPr lang="en-US"/>
          </a:p>
        </p:txBody>
      </p:sp>
    </p:spTree>
    <p:extLst>
      <p:ext uri="{BB962C8B-B14F-4D97-AF65-F5344CB8AC3E}">
        <p14:creationId xmlns:p14="http://schemas.microsoft.com/office/powerpoint/2010/main" val="11763218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15:1-6</a:t>
            </a:r>
            <a:r>
              <a:rPr lang="en-US" dirty="0"/>
              <a:t> – “1 I am the true vine, and my Father is the vinedresser. 2 Every branch of mine that does not bear fruit </a:t>
            </a:r>
            <a:r>
              <a:rPr lang="en-US" u="sng" dirty="0"/>
              <a:t>he takes away</a:t>
            </a:r>
            <a:r>
              <a:rPr lang="en-US" dirty="0"/>
              <a:t>, and every branch that does bear fruit he prunes, that it may bear more fruit. 3 Already you are clean because of the word that I have spoken to you. 4 Abide in me, and I in you. As the branch cannot bear fruit by itself, unless it abides in the vine, neither can you, unless you abide in me. 5 I am the vine; you are the branches. Whoever abides in me and I in him, he it is that bears much fruit, for apart from me you can do nothing. 6 If anyone does not abide in me </a:t>
            </a:r>
            <a:r>
              <a:rPr lang="en-US" u="sng" dirty="0"/>
              <a:t>he is thrown away like a branch</a:t>
            </a:r>
            <a:r>
              <a:rPr lang="en-US" dirty="0"/>
              <a:t> and </a:t>
            </a:r>
            <a:r>
              <a:rPr lang="en-US" u="sng" dirty="0"/>
              <a:t>withers</a:t>
            </a:r>
            <a:r>
              <a:rPr lang="en-US" dirty="0"/>
              <a:t>; and the branches are gathered, </a:t>
            </a:r>
            <a:r>
              <a:rPr lang="en-US" u="sng" dirty="0"/>
              <a:t>thrown into the fire</a:t>
            </a:r>
            <a:r>
              <a:rPr lang="en-US" dirty="0"/>
              <a:t>, and burned.”</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32</a:t>
            </a:fld>
            <a:endParaRPr lang="en-US"/>
          </a:p>
        </p:txBody>
      </p:sp>
    </p:spTree>
    <p:extLst>
      <p:ext uri="{BB962C8B-B14F-4D97-AF65-F5344CB8AC3E}">
        <p14:creationId xmlns:p14="http://schemas.microsoft.com/office/powerpoint/2010/main" val="23786911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11:11-24</a:t>
            </a:r>
            <a:r>
              <a:rPr lang="en-US" dirty="0"/>
              <a:t> – “11 So I ask, did they stumble in order that they might fall? By no means! Rather through their trespass salvation has come to the Gentiles, so as to make Israel jealous. 12 Now if their trespass means riches for the world, and if their failure means riches for the Gentiles, how much more will their full inclusion mean! 13 Now I am speaking to you Gentiles. Inasmuch then as I am an apostle to the Gentiles, I magnify my ministry 14 in order somehow to make my fellow Jews jealous, and thus save some of them. 15 For if their rejection means the reconciliation of the world, what will their acceptance mean but life from the dead? 16  If the dough offered as firstfruits is holy, so is the whole lump, and if the root is holy, so are the branches. 17 But if some of the branches were broken off, and you, although a wild olive shoot, were grafted in among the others and now share in the nourishing root of the olive tree, 18 do not be arrogant toward the branches. If you are, remember it is not you who support the root, but the root that supports you. 19 Then you will say, "Branches were broken off so that I might be grafted in." 20 That is true. They were broken off because of their unbelief, but you stand fast through faith. So do not become proud, but stand in awe. 21 For if God did not spare the natural branches, neither will he spare you. 22 Note then the kindness and the severity of God: severity toward those who have fallen, but God's kindness to you, provided you continue in his kindness. Otherwise you too will be cut off. 23 And even they, if they do not continue in their unbelief, will be grafted in, for God has the power to graft them in again. 24 For if you were cut from what is by nature a wild olive tree, and grafted, contrary to nature, into a cultivated olive tree, how much more will these, the natural branches, be grafted back into their own olive tree.”</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33</a:t>
            </a:fld>
            <a:endParaRPr lang="en-US"/>
          </a:p>
        </p:txBody>
      </p:sp>
    </p:spTree>
    <p:extLst>
      <p:ext uri="{BB962C8B-B14F-4D97-AF65-F5344CB8AC3E}">
        <p14:creationId xmlns:p14="http://schemas.microsoft.com/office/powerpoint/2010/main" val="1120486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Galatians 4:3-9</a:t>
            </a:r>
            <a:r>
              <a:rPr lang="en-US" dirty="0"/>
              <a:t> – “3 In the same way we also, when we were children, were enslaved to the elementary principles of the world. 4 But when the fullness of time had come, God sent forth his Son, born of woman, born under the law, 5 to redeem those who were under the law, so that we might receive </a:t>
            </a:r>
            <a:r>
              <a:rPr lang="en-US" u="sng" dirty="0"/>
              <a:t>adoption as sons</a:t>
            </a:r>
            <a:r>
              <a:rPr lang="en-US" dirty="0"/>
              <a:t>. 6 And because you are sons, God has sent the Spirit of his Son into our hearts, crying, "Abba! Father!" 7 So you are no longer a slave, but a son, and if a son, then an heir through God. 8 Formerly, when you did not know God, you were enslaved to those that by nature are not gods. 9 But now that you have come to know God, or rather to be known by God, how can you turn back again to the weak and worthless elementary principles of the world, whose slaves you want to be once more?”</a:t>
            </a:r>
          </a:p>
          <a:p>
            <a:r>
              <a:rPr lang="en-US" b="1" dirty="0"/>
              <a:t>Ephesians 1:3-5</a:t>
            </a:r>
            <a:r>
              <a:rPr lang="en-US" dirty="0"/>
              <a:t> – “3 Blessed be the God and Father of our Lord Jesus Christ, who has </a:t>
            </a:r>
            <a:r>
              <a:rPr lang="en-US" u="sng" dirty="0"/>
              <a:t>blessed us </a:t>
            </a:r>
            <a:r>
              <a:rPr lang="en-US" b="1" u="sng" dirty="0"/>
              <a:t>in</a:t>
            </a:r>
            <a:r>
              <a:rPr lang="en-US" u="sng" dirty="0"/>
              <a:t> Christ</a:t>
            </a:r>
            <a:r>
              <a:rPr lang="en-US" dirty="0"/>
              <a:t> with every spiritual blessing in the heavenly places, 4 even as he chose us in him before the foundation of the world, that we should be holy and blameless before him. In love 5 he predestined us for adoption through Jesus Christ, according to the purpose of his will”</a:t>
            </a:r>
          </a:p>
          <a:p>
            <a:r>
              <a:rPr lang="en-US" b="1" u="none" dirty="0"/>
              <a:t>Romans 9:3-5</a:t>
            </a:r>
            <a:r>
              <a:rPr lang="en-US" dirty="0"/>
              <a:t> – “3 For I could wish that I myself were accursed and cut off from Christ for the sake of my brothers, my kinsmen according to the flesh. 4 They are </a:t>
            </a:r>
            <a:r>
              <a:rPr lang="en-US" u="sng" dirty="0"/>
              <a:t>Israelites</a:t>
            </a:r>
            <a:r>
              <a:rPr lang="en-US" dirty="0"/>
              <a:t>, and to them belong the </a:t>
            </a:r>
            <a:r>
              <a:rPr lang="en-US" u="sng" dirty="0"/>
              <a:t>adoption</a:t>
            </a:r>
            <a:r>
              <a:rPr lang="en-US" dirty="0"/>
              <a:t>, the glory, the covenants, the giving of the law, the worship, and the promises. 5 To them belong the patriarchs, and from their race, according to the flesh, is the Christ who is God over all, blessed forever. Amen.”</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34</a:t>
            </a:fld>
            <a:endParaRPr lang="en-US"/>
          </a:p>
        </p:txBody>
      </p:sp>
    </p:spTree>
    <p:extLst>
      <p:ext uri="{BB962C8B-B14F-4D97-AF65-F5344CB8AC3E}">
        <p14:creationId xmlns:p14="http://schemas.microsoft.com/office/powerpoint/2010/main" val="3239520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7DC82D-1DD6-4230-BC39-2EB8BBF27EF8}" type="slidenum">
              <a:rPr lang="en-US"/>
              <a:pPr/>
              <a:t>2</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
        <p:nvSpPr>
          <p:cNvPr id="8" name="Date Placeholder 7"/>
          <p:cNvSpPr>
            <a:spLocks noGrp="1"/>
          </p:cNvSpPr>
          <p:nvPr>
            <p:ph type="dt" idx="10"/>
          </p:nvPr>
        </p:nvSpPr>
        <p:spPr/>
        <p:txBody>
          <a:bodyPr/>
          <a:lstStyle/>
          <a:p>
            <a:r>
              <a:rPr lang="en-US"/>
              <a:t>5/14/2023 am</a:t>
            </a:r>
          </a:p>
        </p:txBody>
      </p:sp>
      <p:sp>
        <p:nvSpPr>
          <p:cNvPr id="2" name="Footer Placeholder 1"/>
          <p:cNvSpPr>
            <a:spLocks noGrp="1"/>
          </p:cNvSpPr>
          <p:nvPr>
            <p:ph type="ftr" sz="quarter" idx="11"/>
          </p:nvPr>
        </p:nvSpPr>
        <p:spPr/>
        <p:txBody>
          <a:bodyPr/>
          <a:lstStyle/>
          <a:p>
            <a:r>
              <a:rPr lang="en-US"/>
              <a:t>Richard Lidh</a:t>
            </a:r>
          </a:p>
        </p:txBody>
      </p:sp>
    </p:spTree>
    <p:extLst>
      <p:ext uri="{BB962C8B-B14F-4D97-AF65-F5344CB8AC3E}">
        <p14:creationId xmlns:p14="http://schemas.microsoft.com/office/powerpoint/2010/main" val="21182134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16:25-33</a:t>
            </a:r>
            <a:r>
              <a:rPr lang="en-US" b="0" dirty="0"/>
              <a:t> – “25 About midnight Paul and Silas were praying and singing hymns to God, and the prisoners were listening to them, 26 and suddenly there was a great earthquake, so that the foundations of the prison were shaken. And immediately all the doors were opened, and everyone's bonds were unfastened. 27 When the jailer woke and saw that the prison doors were open, he drew his sword and was about to kill himself, supposing that the prisoners had escaped. 28 But Paul cried with a loud voice, ‘Do not harm yourself, for we are all here.’ 29 And the jailer called for lights and rushed in, and trembling with fear he fell down before Paul and Silas. 30 Then he brought them out and said, ‘Sirs, </a:t>
            </a:r>
            <a:r>
              <a:rPr lang="en-US" b="0" u="sng" dirty="0"/>
              <a:t>what must I do to be saved</a:t>
            </a:r>
            <a:r>
              <a:rPr lang="en-US" b="0" dirty="0"/>
              <a:t>?’ 31 And they said, ‘Believe in the Lord Jesus, and you will be saved, you and your household.’ 32 And they spoke the word of the Lord to him and to all who were in his house. 33 And he took them the same hour of the night and washed their wounds; and he was baptized at once, he and all his family.”</a:t>
            </a:r>
          </a:p>
          <a:p>
            <a:r>
              <a:rPr lang="en-US" b="1" dirty="0"/>
              <a:t>Romans 10:8</a:t>
            </a:r>
            <a:r>
              <a:rPr lang="en-US" dirty="0"/>
              <a:t> – “But what does it say? ‘The word is near you, in your mouth and in your heart’ (that is, the word of faith that we proclaim)”</a:t>
            </a:r>
          </a:p>
          <a:p>
            <a:r>
              <a:rPr lang="en-US" b="1" dirty="0"/>
              <a:t>Romans 10:11</a:t>
            </a:r>
            <a:r>
              <a:rPr lang="en-US" dirty="0"/>
              <a:t> – “For the Scripture says, ‘Everyone who believes in him will not be put to shame.’“</a:t>
            </a:r>
          </a:p>
          <a:p>
            <a:r>
              <a:rPr lang="en-US" b="1" dirty="0"/>
              <a:t>Acts 3:19</a:t>
            </a:r>
            <a:r>
              <a:rPr lang="en-US" dirty="0"/>
              <a:t> – “Repent therefore, and turn again, that your sins may be blotted out”</a:t>
            </a:r>
          </a:p>
          <a:p>
            <a:r>
              <a:rPr lang="en-US" b="1" dirty="0"/>
              <a:t>I John 4:15</a:t>
            </a:r>
            <a:r>
              <a:rPr lang="en-US" dirty="0"/>
              <a:t> – “Whoever confesses that Jesus is the Son of God, God abides in him, and he in God.”</a:t>
            </a:r>
          </a:p>
          <a:p>
            <a:r>
              <a:rPr lang="en-US" b="1" dirty="0"/>
              <a:t>Acts 2:38</a:t>
            </a:r>
            <a:r>
              <a:rPr lang="en-US" dirty="0"/>
              <a:t> – “And Peter said to them, ‘Repent and be baptized every one of you in the name of Jesus Christ for the forgiveness of your sins, and you will receive the gift of the Holy Spirit.’”</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36</a:t>
            </a:fld>
            <a:endParaRPr lang="en-US"/>
          </a:p>
        </p:txBody>
      </p:sp>
    </p:spTree>
    <p:extLst>
      <p:ext uri="{BB962C8B-B14F-4D97-AF65-F5344CB8AC3E}">
        <p14:creationId xmlns:p14="http://schemas.microsoft.com/office/powerpoint/2010/main" val="4251604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Psalms 89:26</a:t>
            </a:r>
            <a:r>
              <a:rPr lang="en-US" dirty="0"/>
              <a:t> – “He shall cry to me, 'You are my </a:t>
            </a:r>
            <a:r>
              <a:rPr lang="en-US" u="sng" dirty="0"/>
              <a:t>Father</a:t>
            </a:r>
            <a:r>
              <a:rPr lang="en-US" dirty="0"/>
              <a:t>, my God, and the Rock of my salvation.’”</a:t>
            </a:r>
          </a:p>
          <a:p>
            <a:r>
              <a:rPr lang="en-US" b="1" dirty="0"/>
              <a:t>Isaiah 9:6</a:t>
            </a:r>
            <a:r>
              <a:rPr lang="en-US" dirty="0"/>
              <a:t> – “For to us a child is born, to us a son is given;  and the government shall be upon his shoulder, and his name shall be called Wonderful Counselor, Mighty God,  </a:t>
            </a:r>
            <a:r>
              <a:rPr lang="en-US" u="sng" dirty="0"/>
              <a:t>Everlasting Father</a:t>
            </a:r>
            <a:r>
              <a:rPr lang="en-US" dirty="0"/>
              <a:t>, Prince of Peace.”</a:t>
            </a:r>
          </a:p>
          <a:p>
            <a:r>
              <a:rPr lang="en-US" b="1" dirty="0"/>
              <a:t>Isaiah 63:16</a:t>
            </a:r>
            <a:r>
              <a:rPr lang="en-US" dirty="0"/>
              <a:t> – “For you are our </a:t>
            </a:r>
            <a:r>
              <a:rPr lang="en-US" u="sng" dirty="0"/>
              <a:t>Father</a:t>
            </a:r>
            <a:r>
              <a:rPr lang="en-US" dirty="0"/>
              <a:t>, though Abraham does not know us, and Israel does not acknowledge us; you, O Lord, are our </a:t>
            </a:r>
            <a:r>
              <a:rPr lang="en-US" u="sng" dirty="0"/>
              <a:t>Father</a:t>
            </a:r>
            <a:r>
              <a:rPr lang="en-US" dirty="0"/>
              <a:t>,  our Redeemer from of old is your name.”</a:t>
            </a:r>
          </a:p>
          <a:p>
            <a:r>
              <a:rPr lang="en-US" b="1" dirty="0"/>
              <a:t>Isaiah 64:8</a:t>
            </a:r>
            <a:r>
              <a:rPr lang="en-US" dirty="0"/>
              <a:t> – “But now, O Lord, you are our </a:t>
            </a:r>
            <a:r>
              <a:rPr lang="en-US" u="sng" dirty="0"/>
              <a:t>Father</a:t>
            </a:r>
            <a:r>
              <a:rPr lang="en-US" dirty="0"/>
              <a:t>;  we are the clay, and you are our potter;  we are all the work of your hand.”</a:t>
            </a:r>
          </a:p>
          <a:p>
            <a:r>
              <a:rPr lang="en-US" b="1" dirty="0"/>
              <a:t>Jeremiah 3:4</a:t>
            </a:r>
            <a:r>
              <a:rPr lang="en-US" dirty="0"/>
              <a:t> – “Have you not just now called to me, 'My </a:t>
            </a:r>
            <a:r>
              <a:rPr lang="en-US" u="sng" dirty="0"/>
              <a:t>father</a:t>
            </a:r>
            <a:r>
              <a:rPr lang="en-US" dirty="0"/>
              <a:t>, you are the friend of my youth …’”</a:t>
            </a:r>
          </a:p>
          <a:p>
            <a:r>
              <a:rPr lang="en-US" b="1" dirty="0"/>
              <a:t>Jeremiah</a:t>
            </a:r>
            <a:r>
              <a:rPr lang="en-US" dirty="0"/>
              <a:t> 3:19 – “I said How I would set you among my sons, and give you a pleasant land, a heritage most beautiful of all nations. And I thought you would call me, My </a:t>
            </a:r>
            <a:r>
              <a:rPr lang="en-US" u="sng" dirty="0"/>
              <a:t>Father</a:t>
            </a:r>
            <a:r>
              <a:rPr lang="en-US" dirty="0"/>
              <a:t>, and would not turn from following me.”</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15</a:t>
            </a:fld>
            <a:endParaRPr lang="en-US"/>
          </a:p>
        </p:txBody>
      </p:sp>
    </p:spTree>
    <p:extLst>
      <p:ext uri="{BB962C8B-B14F-4D97-AF65-F5344CB8AC3E}">
        <p14:creationId xmlns:p14="http://schemas.microsoft.com/office/powerpoint/2010/main" val="5101478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18:10-14</a:t>
            </a:r>
            <a:r>
              <a:rPr lang="en-US" dirty="0"/>
              <a:t> – “10 "See that you do not despise one of these little ones. For I tell you that in heaven their angels always see the face of </a:t>
            </a:r>
            <a:r>
              <a:rPr lang="en-US" u="sng" dirty="0"/>
              <a:t>my Father</a:t>
            </a:r>
            <a:r>
              <a:rPr lang="en-US" dirty="0"/>
              <a:t> who is in heaven. 12  What do you think? If a man has a hundred sheep and one of them has gone astray, does he not leave the ninety-nine on the mountains and go in search of the one that went astray? 13 And if he finds it, truly, I say to you, he rejoices over it more than over the ninety-nine that never went astray. 14 So it is not the will of </a:t>
            </a:r>
            <a:r>
              <a:rPr lang="en-US" u="sng" dirty="0"/>
              <a:t>my Father</a:t>
            </a:r>
            <a:r>
              <a:rPr lang="en-US" dirty="0"/>
              <a:t> who is in heaven that one of these little ones should perish.”</a:t>
            </a:r>
          </a:p>
          <a:p>
            <a:r>
              <a:rPr lang="en-US" b="1" dirty="0"/>
              <a:t>Matthew 10:5-7</a:t>
            </a:r>
            <a:r>
              <a:rPr lang="en-US" dirty="0"/>
              <a:t> – “5  These twelve Jesus sent out, instructing them, ‘Go nowhere among the Gentiles and enter no town of the Samaritans, 6  but go rather to the lost sheep of </a:t>
            </a:r>
            <a:r>
              <a:rPr lang="en-US" u="sng" dirty="0"/>
              <a:t>the house of Israel</a:t>
            </a:r>
            <a:r>
              <a:rPr lang="en-US" dirty="0"/>
              <a:t>. 7 And proclaim as you go, saying, The kingdom of heaven is at hand.’”</a:t>
            </a:r>
          </a:p>
          <a:p>
            <a:r>
              <a:rPr lang="en-US" b="1" dirty="0"/>
              <a:t>Matthew 15:22-28</a:t>
            </a:r>
            <a:r>
              <a:rPr lang="en-US" dirty="0"/>
              <a:t> – “22 And behold, a Canaanite woman from that region came out and was crying, ‘Have mercy on me, O Lord, Son of David; my daughter is severely oppressed by a demon.’ 23 But he did not answer her a word. And his disciples came and begged him, saying, ‘Send her away, for she is crying out after us.’ 24 He answered, ‘I was sent only to the lost sheep of </a:t>
            </a:r>
            <a:r>
              <a:rPr lang="en-US" u="sng" dirty="0"/>
              <a:t>the house of Israel</a:t>
            </a:r>
            <a:r>
              <a:rPr lang="en-US" dirty="0"/>
              <a:t>.’  25 But she came and knelt before him, saying, ‘Lord, help me.’ 26 And he answered, ‘It is not right to take the children's bread and throw it to the dogs.’ 27 She said, ‘Yes, Lord, yet even the dogs eat the crumbs that fall from their masters' table.’ 28 Then Jesus answered her, ‘O woman, great is your faith! Be it done for you as you desire.’ And her daughter was healed instantly.”</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17</a:t>
            </a:fld>
            <a:endParaRPr lang="en-US"/>
          </a:p>
        </p:txBody>
      </p:sp>
    </p:spTree>
    <p:extLst>
      <p:ext uri="{BB962C8B-B14F-4D97-AF65-F5344CB8AC3E}">
        <p14:creationId xmlns:p14="http://schemas.microsoft.com/office/powerpoint/2010/main" val="3382379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8:41-44</a:t>
            </a:r>
            <a:r>
              <a:rPr lang="en-US" dirty="0"/>
              <a:t> – “41 ‘You are doing what your father did.’ They said to him, ‘We were not born of sexual immorality. We have one </a:t>
            </a:r>
            <a:r>
              <a:rPr lang="en-US" u="sng" dirty="0"/>
              <a:t>Father</a:t>
            </a:r>
            <a:r>
              <a:rPr lang="en-US" dirty="0"/>
              <a:t> – even God.’ 42 Jesus said to them, ‘If God were your </a:t>
            </a:r>
            <a:r>
              <a:rPr lang="en-US" u="sng" dirty="0"/>
              <a:t>Father</a:t>
            </a:r>
            <a:r>
              <a:rPr lang="en-US" dirty="0"/>
              <a:t>, you would love me, for I came from God and I am here. I came not of my own accord, but he sent me.  43  Why do you not understand what I say? It is because you cannot bear to hear my word.  44  You are of your father the devil, and your will is to do your father's desires. He was a murderer from the beginning, and has nothing to do with the truth, because there is no truth in him. When he lies, he speaks out of his own character, for he is a liar and the father of lies.’”</a:t>
            </a:r>
          </a:p>
          <a:p>
            <a:r>
              <a:rPr lang="en-US" b="1" dirty="0"/>
              <a:t>John 5:17-18</a:t>
            </a:r>
            <a:r>
              <a:rPr lang="en-US" dirty="0"/>
              <a:t> – “17 But Jesus answered them, ‘My </a:t>
            </a:r>
            <a:r>
              <a:rPr lang="en-US" u="sng" dirty="0"/>
              <a:t>Father</a:t>
            </a:r>
            <a:r>
              <a:rPr lang="en-US" dirty="0"/>
              <a:t> is working until now, and I am working.’ 18 This was why the Jews were seeking all the more to kill him, because not only was he breaking the Sabbath, but he was even calling God his own </a:t>
            </a:r>
            <a:r>
              <a:rPr lang="en-US" u="sng" dirty="0"/>
              <a:t>Father</a:t>
            </a:r>
            <a:r>
              <a:rPr lang="en-US" dirty="0"/>
              <a:t>, making himself equal with God.”</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18</a:t>
            </a:fld>
            <a:endParaRPr lang="en-US"/>
          </a:p>
        </p:txBody>
      </p:sp>
    </p:spTree>
    <p:extLst>
      <p:ext uri="{BB962C8B-B14F-4D97-AF65-F5344CB8AC3E}">
        <p14:creationId xmlns:p14="http://schemas.microsoft.com/office/powerpoint/2010/main" val="40592248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1:7-8</a:t>
            </a:r>
            <a:r>
              <a:rPr lang="en-US" dirty="0"/>
              <a:t> – “7 He said to them, ‘It is not for you to know times or seasons that the </a:t>
            </a:r>
            <a:r>
              <a:rPr lang="en-US" u="sng" dirty="0"/>
              <a:t>Father</a:t>
            </a:r>
            <a:r>
              <a:rPr lang="en-US" dirty="0"/>
              <a:t> has fixed by his own authority.  8 But you will receive power when the Holy Spirit has come upon you, and you will be my witnesses in </a:t>
            </a:r>
            <a:r>
              <a:rPr lang="en-US" u="sng" dirty="0"/>
              <a:t>Jerusalem</a:t>
            </a:r>
            <a:r>
              <a:rPr lang="en-US" dirty="0"/>
              <a:t> and in all </a:t>
            </a:r>
            <a:r>
              <a:rPr lang="en-US" u="sng" dirty="0"/>
              <a:t>Judea</a:t>
            </a:r>
            <a:r>
              <a:rPr lang="en-US" dirty="0"/>
              <a:t> and </a:t>
            </a:r>
            <a:r>
              <a:rPr lang="en-US" u="sng" dirty="0"/>
              <a:t>Samaria</a:t>
            </a:r>
            <a:r>
              <a:rPr lang="en-US" dirty="0"/>
              <a:t>, and </a:t>
            </a:r>
            <a:r>
              <a:rPr lang="en-US" u="sng" dirty="0"/>
              <a:t>to the end of the earth</a:t>
            </a:r>
            <a:r>
              <a:rPr lang="en-US" dirty="0"/>
              <a:t>.’“</a:t>
            </a:r>
          </a:p>
          <a:p>
            <a:r>
              <a:rPr lang="en-US" b="1" dirty="0"/>
              <a:t>Ephesians 2:13-18</a:t>
            </a:r>
            <a:r>
              <a:rPr lang="en-US" dirty="0"/>
              <a:t> – “13 But now in Christ Jesus you who once were far off have been </a:t>
            </a:r>
            <a:r>
              <a:rPr lang="en-US" u="sng" dirty="0"/>
              <a:t>brought near</a:t>
            </a:r>
            <a:r>
              <a:rPr lang="en-US" dirty="0"/>
              <a:t> by the blood of Christ. 14 For he himself is our peace, who has made us both one and has broken down in his flesh the dividing wall of hostility 15 by abolishing the law of commandments and ordinances, that he might create in himself </a:t>
            </a:r>
            <a:r>
              <a:rPr lang="en-US" u="sng" dirty="0"/>
              <a:t>one new man in place of the two</a:t>
            </a:r>
            <a:r>
              <a:rPr lang="en-US" dirty="0"/>
              <a:t>, so making peace, 16 and might reconcile us both to God </a:t>
            </a:r>
            <a:r>
              <a:rPr lang="en-US" u="sng" dirty="0"/>
              <a:t>in one body</a:t>
            </a:r>
            <a:r>
              <a:rPr lang="en-US" dirty="0"/>
              <a:t> through the cross, thereby killing the hostility. 17 And he came and preached peace to you who were far off and peace to those who were near. 18 For through him we both have </a:t>
            </a:r>
            <a:r>
              <a:rPr lang="en-US" u="sng" dirty="0"/>
              <a:t>access</a:t>
            </a:r>
            <a:r>
              <a:rPr lang="en-US" dirty="0"/>
              <a:t> in one Spirit </a:t>
            </a:r>
            <a:r>
              <a:rPr lang="en-US" u="sng" dirty="0"/>
              <a:t>to the Father</a:t>
            </a:r>
            <a:r>
              <a:rPr lang="en-US" dirty="0"/>
              <a:t>.”</a:t>
            </a:r>
          </a:p>
          <a:p>
            <a:r>
              <a:rPr lang="en-US" b="1" dirty="0"/>
              <a:t>Ephesians 4:4-6</a:t>
            </a:r>
            <a:r>
              <a:rPr lang="en-US" dirty="0"/>
              <a:t> – “4 There is </a:t>
            </a:r>
            <a:r>
              <a:rPr lang="en-US" u="sng" dirty="0"/>
              <a:t>one body</a:t>
            </a:r>
            <a:r>
              <a:rPr lang="en-US" dirty="0"/>
              <a:t> and one Spirit – just as </a:t>
            </a:r>
            <a:r>
              <a:rPr lang="en-US" u="sng" dirty="0"/>
              <a:t>you were called</a:t>
            </a:r>
            <a:r>
              <a:rPr lang="en-US" dirty="0"/>
              <a:t> to the one hope that belongs to your call – 5  one Lord, one faith, one baptism, 6  one God and </a:t>
            </a:r>
            <a:r>
              <a:rPr lang="en-US" u="sng" dirty="0"/>
              <a:t>Father</a:t>
            </a:r>
            <a:r>
              <a:rPr lang="en-US" dirty="0"/>
              <a:t> of all, who is over all and through all and in all.”</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19</a:t>
            </a:fld>
            <a:endParaRPr lang="en-US"/>
          </a:p>
        </p:txBody>
      </p:sp>
    </p:spTree>
    <p:extLst>
      <p:ext uri="{BB962C8B-B14F-4D97-AF65-F5344CB8AC3E}">
        <p14:creationId xmlns:p14="http://schemas.microsoft.com/office/powerpoint/2010/main" val="1210712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John 2:22-25</a:t>
            </a:r>
            <a:r>
              <a:rPr lang="en-US" dirty="0"/>
              <a:t> – “22 Who is the liar but he who denies that Jesus is the Christ? This is the antichrist, he who denies the </a:t>
            </a:r>
            <a:r>
              <a:rPr lang="en-US" u="sng" dirty="0"/>
              <a:t>Father</a:t>
            </a:r>
            <a:r>
              <a:rPr lang="en-US" dirty="0"/>
              <a:t> and the Son. 23  No one who denies the Son has the </a:t>
            </a:r>
            <a:r>
              <a:rPr lang="en-US" u="sng" dirty="0"/>
              <a:t>Father</a:t>
            </a:r>
            <a:r>
              <a:rPr lang="en-US" dirty="0"/>
              <a:t>. Whoever </a:t>
            </a:r>
            <a:r>
              <a:rPr lang="en-US" u="sng" dirty="0"/>
              <a:t>confesses</a:t>
            </a:r>
            <a:r>
              <a:rPr lang="en-US" dirty="0"/>
              <a:t> the Son has the </a:t>
            </a:r>
            <a:r>
              <a:rPr lang="en-US" u="sng" dirty="0"/>
              <a:t>Father</a:t>
            </a:r>
            <a:r>
              <a:rPr lang="en-US" dirty="0"/>
              <a:t> also. 24 </a:t>
            </a:r>
            <a:r>
              <a:rPr lang="en-US" u="sng" dirty="0"/>
              <a:t>Let what you heard from the beginning abide in you</a:t>
            </a:r>
            <a:r>
              <a:rPr lang="en-US" dirty="0"/>
              <a:t>. If what you heard from the beginning abides in you, then you too will abide in the Son and in the </a:t>
            </a:r>
            <a:r>
              <a:rPr lang="en-US" u="sng" dirty="0"/>
              <a:t>Father</a:t>
            </a:r>
            <a:r>
              <a:rPr lang="en-US" dirty="0"/>
              <a:t>. 25 And this is the promise that he made to us – </a:t>
            </a:r>
            <a:r>
              <a:rPr lang="en-US" u="sng" dirty="0"/>
              <a:t>eternal life</a:t>
            </a:r>
            <a:r>
              <a:rPr lang="en-US" dirty="0"/>
              <a:t>.”</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20</a:t>
            </a:fld>
            <a:endParaRPr lang="en-US"/>
          </a:p>
        </p:txBody>
      </p:sp>
    </p:spTree>
    <p:extLst>
      <p:ext uri="{BB962C8B-B14F-4D97-AF65-F5344CB8AC3E}">
        <p14:creationId xmlns:p14="http://schemas.microsoft.com/office/powerpoint/2010/main" val="39694873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Job 1:6</a:t>
            </a:r>
            <a:r>
              <a:rPr lang="en-US" dirty="0"/>
              <a:t> – “Now there was a day when the </a:t>
            </a:r>
            <a:r>
              <a:rPr lang="en-US" u="sng" dirty="0"/>
              <a:t>sons of God</a:t>
            </a:r>
            <a:r>
              <a:rPr lang="en-US" dirty="0"/>
              <a:t> came to present themselves before the Lord, and Satan also came among them.”</a:t>
            </a:r>
          </a:p>
          <a:p>
            <a:r>
              <a:rPr lang="en-US" b="1" dirty="0"/>
              <a:t>Genesis 6:2, 4</a:t>
            </a:r>
            <a:r>
              <a:rPr lang="en-US" dirty="0"/>
              <a:t> – “2 the </a:t>
            </a:r>
            <a:r>
              <a:rPr lang="en-US" u="sng" dirty="0"/>
              <a:t>sons of God</a:t>
            </a:r>
            <a:r>
              <a:rPr lang="en-US" dirty="0"/>
              <a:t> saw that the daughters of man were attractive. And they took as their wives any they chose … 4 The Nephilim were on the earth in those days, and also afterward, when the </a:t>
            </a:r>
            <a:r>
              <a:rPr lang="en-US" u="sng" dirty="0"/>
              <a:t>sons of God</a:t>
            </a:r>
            <a:r>
              <a:rPr lang="en-US" dirty="0"/>
              <a:t> came in to the daughters of man and they bore children to them. These were the mighty men who were of old, the men of renown.”</a:t>
            </a:r>
          </a:p>
          <a:p>
            <a:r>
              <a:rPr lang="en-US" b="1" dirty="0"/>
              <a:t>Job 2:1</a:t>
            </a:r>
            <a:r>
              <a:rPr lang="en-US" dirty="0"/>
              <a:t> – “Again there was a day when the </a:t>
            </a:r>
            <a:r>
              <a:rPr lang="en-US" u="sng" dirty="0"/>
              <a:t>sons of God</a:t>
            </a:r>
            <a:r>
              <a:rPr lang="en-US" dirty="0"/>
              <a:t> came to present themselves before the Lord, and Satan also came among them to present himself before the Lord.”</a:t>
            </a:r>
          </a:p>
          <a:p>
            <a:r>
              <a:rPr lang="en-US" b="1" dirty="0"/>
              <a:t>Job 38:7</a:t>
            </a:r>
            <a:r>
              <a:rPr lang="en-US" dirty="0"/>
              <a:t> – “when the morning stars sang together and all the </a:t>
            </a:r>
            <a:r>
              <a:rPr lang="en-US" u="sng" dirty="0"/>
              <a:t>sons of God</a:t>
            </a:r>
            <a:r>
              <a:rPr lang="en-US" dirty="0"/>
              <a:t> shouted for joy?”</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23</a:t>
            </a:fld>
            <a:endParaRPr lang="en-US"/>
          </a:p>
        </p:txBody>
      </p:sp>
    </p:spTree>
    <p:extLst>
      <p:ext uri="{BB962C8B-B14F-4D97-AF65-F5344CB8AC3E}">
        <p14:creationId xmlns:p14="http://schemas.microsoft.com/office/powerpoint/2010/main" val="21974702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20:34-36</a:t>
            </a:r>
            <a:r>
              <a:rPr lang="en-US" dirty="0"/>
              <a:t> – “34 And Jesus said to them, ‘The </a:t>
            </a:r>
            <a:r>
              <a:rPr lang="en-US" u="sng" dirty="0"/>
              <a:t>sons of this age</a:t>
            </a:r>
            <a:r>
              <a:rPr lang="en-US" dirty="0"/>
              <a:t> marry and are given in marriage, 35 but those who are considered worthy to attain to that age and to the resurrection from the dead neither marry nor are given in marriage, 36 for they cannot die anymore, because they are equal to angels and are </a:t>
            </a:r>
            <a:r>
              <a:rPr lang="en-US" u="sng" dirty="0"/>
              <a:t>sons of God</a:t>
            </a:r>
            <a:r>
              <a:rPr lang="en-US" dirty="0"/>
              <a:t>, being sons of the resurrection.’”</a:t>
            </a:r>
          </a:p>
        </p:txBody>
      </p:sp>
      <p:sp>
        <p:nvSpPr>
          <p:cNvPr id="4" name="Date Placeholder 3"/>
          <p:cNvSpPr>
            <a:spLocks noGrp="1"/>
          </p:cNvSpPr>
          <p:nvPr>
            <p:ph type="dt" idx="1"/>
          </p:nvPr>
        </p:nvSpPr>
        <p:spPr/>
        <p:txBody>
          <a:bodyPr/>
          <a:lstStyle/>
          <a:p>
            <a:r>
              <a:rPr lang="en-US"/>
              <a:t>5/14/2023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BF339F7D-B900-4922-8762-651CCB6AA391}" type="slidenum">
              <a:rPr lang="en-US" smtClean="0"/>
              <a:pPr/>
              <a:t>24</a:t>
            </a:fld>
            <a:endParaRPr lang="en-US"/>
          </a:p>
        </p:txBody>
      </p:sp>
    </p:spTree>
    <p:extLst>
      <p:ext uri="{BB962C8B-B14F-4D97-AF65-F5344CB8AC3E}">
        <p14:creationId xmlns:p14="http://schemas.microsoft.com/office/powerpoint/2010/main" val="13564715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152400" y="152400"/>
            <a:ext cx="8839200" cy="762000"/>
          </a:xfrm>
        </p:spPr>
        <p:txBody>
          <a:bodyPr/>
          <a:lstStyle>
            <a:lvl1pPr>
              <a:defRPr>
                <a:solidFill>
                  <a:schemeClr val="accent1"/>
                </a:solidFill>
              </a:defRPr>
            </a:lvl1pPr>
          </a:lstStyle>
          <a:p>
            <a:r>
              <a:rPr lang="en-US"/>
              <a:t>Children Of God</a:t>
            </a:r>
          </a:p>
        </p:txBody>
      </p:sp>
      <p:sp>
        <p:nvSpPr>
          <p:cNvPr id="8198" name="Rectangle 6"/>
          <p:cNvSpPr>
            <a:spLocks noGrp="1" noChangeArrowheads="1"/>
          </p:cNvSpPr>
          <p:nvPr>
            <p:ph type="sldNum" sz="quarter" idx="4"/>
          </p:nvPr>
        </p:nvSpPr>
        <p:spPr/>
        <p:txBody>
          <a:bodyPr/>
          <a:lstStyle>
            <a:lvl1pPr>
              <a:defRPr>
                <a:solidFill>
                  <a:srgbClr val="FFFFFF"/>
                </a:solidFill>
              </a:defRPr>
            </a:lvl1pPr>
          </a:lstStyle>
          <a:p>
            <a:fld id="{6CC7621E-7197-448C-9C14-8DF4F1323BF3}" type="slidenum">
              <a:rPr lang="en-US"/>
              <a:pPr/>
              <a:t>‹#›</a:t>
            </a:fld>
            <a:endParaRPr lang="en-US"/>
          </a:p>
        </p:txBody>
      </p:sp>
      <p:sp>
        <p:nvSpPr>
          <p:cNvPr id="8199" name="Text Box 7"/>
          <p:cNvSpPr txBox="1">
            <a:spLocks noChangeArrowheads="1"/>
          </p:cNvSpPr>
          <p:nvPr userDrawn="1"/>
        </p:nvSpPr>
        <p:spPr bwMode="auto">
          <a:xfrm>
            <a:off x="152400" y="1219200"/>
            <a:ext cx="8839200" cy="366713"/>
          </a:xfrm>
          <a:prstGeom prst="rect">
            <a:avLst/>
          </a:prstGeom>
          <a:noFill/>
          <a:ln w="9525">
            <a:noFill/>
            <a:miter lim="800000"/>
            <a:headEnd/>
            <a:tailEnd/>
          </a:ln>
          <a:effectLst/>
        </p:spPr>
        <p:txBody>
          <a:bodyPr>
            <a:spAutoFit/>
          </a:bodyPr>
          <a:lstStyle/>
          <a:p>
            <a:pPr>
              <a:spcBef>
                <a:spcPct val="50000"/>
              </a:spcBef>
            </a:pPr>
            <a:endParaRPr lang="en-US">
              <a:solidFill>
                <a:schemeClr val="tx1"/>
              </a:solidFill>
              <a:latin typeface="Arial" charset="0"/>
            </a:endParaRPr>
          </a:p>
        </p:txBody>
      </p:sp>
      <p:sp>
        <p:nvSpPr>
          <p:cNvPr id="8200" name="Rectangle 8"/>
          <p:cNvSpPr>
            <a:spLocks noChangeArrowheads="1"/>
          </p:cNvSpPr>
          <p:nvPr/>
        </p:nvSpPr>
        <p:spPr bwMode="auto">
          <a:xfrm>
            <a:off x="0" y="6381750"/>
            <a:ext cx="2133600" cy="476250"/>
          </a:xfrm>
          <a:prstGeom prst="rect">
            <a:avLst/>
          </a:prstGeom>
          <a:noFill/>
          <a:ln w="9525">
            <a:noFill/>
            <a:miter lim="800000"/>
            <a:headEnd/>
            <a:tailEnd/>
          </a:ln>
          <a:effectLst/>
        </p:spPr>
        <p:txBody>
          <a:bodyPr/>
          <a:lstStyle/>
          <a:p>
            <a:pPr eaLnBrk="1" hangingPunct="1"/>
            <a:r>
              <a:rPr lang="en-US" sz="1000"/>
              <a:t>Children Of God</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Children Of God</a:t>
            </a:r>
          </a:p>
        </p:txBody>
      </p:sp>
      <p:sp>
        <p:nvSpPr>
          <p:cNvPr id="5" name="Slide Number Placeholder 4"/>
          <p:cNvSpPr>
            <a:spLocks noGrp="1"/>
          </p:cNvSpPr>
          <p:nvPr>
            <p:ph type="sldNum" sz="quarter" idx="11"/>
          </p:nvPr>
        </p:nvSpPr>
        <p:spPr/>
        <p:txBody>
          <a:bodyPr/>
          <a:lstStyle>
            <a:lvl1pPr>
              <a:defRPr/>
            </a:lvl1pPr>
          </a:lstStyle>
          <a:p>
            <a:fld id="{561DDD70-BD6D-409D-AD2A-A6137E3DBC97}"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838200"/>
            <a:ext cx="2190750" cy="5029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 y="838200"/>
            <a:ext cx="6419850" cy="5029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Children Of God</a:t>
            </a:r>
          </a:p>
        </p:txBody>
      </p:sp>
      <p:sp>
        <p:nvSpPr>
          <p:cNvPr id="5" name="Slide Number Placeholder 4"/>
          <p:cNvSpPr>
            <a:spLocks noGrp="1"/>
          </p:cNvSpPr>
          <p:nvPr>
            <p:ph type="sldNum" sz="quarter" idx="11"/>
          </p:nvPr>
        </p:nvSpPr>
        <p:spPr/>
        <p:txBody>
          <a:bodyPr/>
          <a:lstStyle>
            <a:lvl1pPr>
              <a:defRPr/>
            </a:lvl1pPr>
          </a:lstStyle>
          <a:p>
            <a:fld id="{2D93E1FF-DA0E-4FD0-B28A-96ED219129ED}"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62466" name="Group 2"/>
          <p:cNvGrpSpPr>
            <a:grpSpLocks/>
          </p:cNvGrpSpPr>
          <p:nvPr/>
        </p:nvGrpSpPr>
        <p:grpSpPr bwMode="auto">
          <a:xfrm>
            <a:off x="0" y="0"/>
            <a:ext cx="9144000" cy="6856413"/>
            <a:chOff x="0" y="0"/>
            <a:chExt cx="5760" cy="4319"/>
          </a:xfrm>
        </p:grpSpPr>
        <p:sp>
          <p:nvSpPr>
            <p:cNvPr id="62467"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en-US"/>
            </a:p>
          </p:txBody>
        </p:sp>
        <p:sp>
          <p:nvSpPr>
            <p:cNvPr id="62468"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62469"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en-US"/>
            </a:p>
          </p:txBody>
        </p:sp>
        <p:sp>
          <p:nvSpPr>
            <p:cNvPr id="62470"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62471"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en-US"/>
            </a:p>
          </p:txBody>
        </p:sp>
        <p:sp>
          <p:nvSpPr>
            <p:cNvPr id="62472"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en-US"/>
            </a:p>
          </p:txBody>
        </p:sp>
        <p:sp>
          <p:nvSpPr>
            <p:cNvPr id="62473"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en-US"/>
            </a:p>
          </p:txBody>
        </p:sp>
        <p:sp>
          <p:nvSpPr>
            <p:cNvPr id="62474"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62475"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en-US"/>
            </a:p>
          </p:txBody>
        </p:sp>
        <p:sp>
          <p:nvSpPr>
            <p:cNvPr id="62476"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en-US"/>
            </a:p>
          </p:txBody>
        </p:sp>
        <p:sp>
          <p:nvSpPr>
            <p:cNvPr id="62477"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en-US"/>
            </a:p>
          </p:txBody>
        </p:sp>
        <p:sp>
          <p:nvSpPr>
            <p:cNvPr id="62478"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en-US"/>
            </a:p>
          </p:txBody>
        </p:sp>
        <p:sp>
          <p:nvSpPr>
            <p:cNvPr id="62479"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62480"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en-US"/>
            </a:p>
          </p:txBody>
        </p:sp>
        <p:sp>
          <p:nvSpPr>
            <p:cNvPr id="62481"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en-US"/>
            </a:p>
          </p:txBody>
        </p:sp>
        <p:sp>
          <p:nvSpPr>
            <p:cNvPr id="62482"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en-US"/>
            </a:p>
          </p:txBody>
        </p:sp>
        <p:sp>
          <p:nvSpPr>
            <p:cNvPr id="62483"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en-US"/>
            </a:p>
          </p:txBody>
        </p:sp>
        <p:sp>
          <p:nvSpPr>
            <p:cNvPr id="62484"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en-US"/>
            </a:p>
          </p:txBody>
        </p:sp>
        <p:sp>
          <p:nvSpPr>
            <p:cNvPr id="62485"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en-US"/>
            </a:p>
          </p:txBody>
        </p:sp>
        <p:sp>
          <p:nvSpPr>
            <p:cNvPr id="62486"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en-US"/>
            </a:p>
          </p:txBody>
        </p:sp>
        <p:sp>
          <p:nvSpPr>
            <p:cNvPr id="62487"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en-US"/>
            </a:p>
          </p:txBody>
        </p:sp>
        <p:sp>
          <p:nvSpPr>
            <p:cNvPr id="62488"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en-US"/>
            </a:p>
          </p:txBody>
        </p:sp>
        <p:sp>
          <p:nvSpPr>
            <p:cNvPr id="62489"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en-US"/>
            </a:p>
          </p:txBody>
        </p:sp>
        <p:sp>
          <p:nvSpPr>
            <p:cNvPr id="62490"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en-US"/>
            </a:p>
          </p:txBody>
        </p:sp>
        <p:sp>
          <p:nvSpPr>
            <p:cNvPr id="62491"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62492"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en-US"/>
            </a:p>
          </p:txBody>
        </p:sp>
        <p:sp>
          <p:nvSpPr>
            <p:cNvPr id="62493"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en-US"/>
            </a:p>
          </p:txBody>
        </p:sp>
        <p:sp>
          <p:nvSpPr>
            <p:cNvPr id="62494"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en-US"/>
            </a:p>
          </p:txBody>
        </p:sp>
        <p:sp>
          <p:nvSpPr>
            <p:cNvPr id="62495"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62496"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en-US"/>
            </a:p>
          </p:txBody>
        </p:sp>
        <p:sp>
          <p:nvSpPr>
            <p:cNvPr id="62497"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en-US"/>
            </a:p>
          </p:txBody>
        </p:sp>
        <p:sp>
          <p:nvSpPr>
            <p:cNvPr id="62498"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62499"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62500"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en-US"/>
            </a:p>
          </p:txBody>
        </p:sp>
        <p:sp>
          <p:nvSpPr>
            <p:cNvPr id="62501"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en-US"/>
            </a:p>
          </p:txBody>
        </p:sp>
        <p:sp>
          <p:nvSpPr>
            <p:cNvPr id="62502"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en-US"/>
            </a:p>
          </p:txBody>
        </p:sp>
        <p:grpSp>
          <p:nvGrpSpPr>
            <p:cNvPr id="62503" name="Group 39"/>
            <p:cNvGrpSpPr>
              <a:grpSpLocks/>
            </p:cNvGrpSpPr>
            <p:nvPr userDrawn="1"/>
          </p:nvGrpSpPr>
          <p:grpSpPr bwMode="auto">
            <a:xfrm>
              <a:off x="0" y="1632"/>
              <a:ext cx="5758" cy="1858"/>
              <a:chOff x="0" y="1632"/>
              <a:chExt cx="5758" cy="1858"/>
            </a:xfrm>
          </p:grpSpPr>
          <p:sp>
            <p:nvSpPr>
              <p:cNvPr id="62504"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62505"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en-US"/>
              </a:p>
            </p:txBody>
          </p:sp>
        </p:grpSp>
      </p:grpSp>
      <p:sp>
        <p:nvSpPr>
          <p:cNvPr id="62506"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62507"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62508" name="Rectangle 44"/>
          <p:cNvSpPr>
            <a:spLocks noGrp="1" noChangeArrowheads="1"/>
          </p:cNvSpPr>
          <p:nvPr>
            <p:ph type="dt" sz="quarter" idx="2"/>
          </p:nvPr>
        </p:nvSpPr>
        <p:spPr/>
        <p:txBody>
          <a:bodyPr/>
          <a:lstStyle>
            <a:lvl1pPr>
              <a:defRPr/>
            </a:lvl1pPr>
          </a:lstStyle>
          <a:p>
            <a:endParaRPr lang="en-US"/>
          </a:p>
        </p:txBody>
      </p:sp>
      <p:sp>
        <p:nvSpPr>
          <p:cNvPr id="62509" name="Rectangle 45"/>
          <p:cNvSpPr>
            <a:spLocks noGrp="1" noChangeArrowheads="1"/>
          </p:cNvSpPr>
          <p:nvPr>
            <p:ph type="ftr" sz="quarter" idx="3"/>
          </p:nvPr>
        </p:nvSpPr>
        <p:spPr/>
        <p:txBody>
          <a:bodyPr/>
          <a:lstStyle>
            <a:lvl1pPr>
              <a:defRPr/>
            </a:lvl1pPr>
          </a:lstStyle>
          <a:p>
            <a:endParaRPr lang="en-US"/>
          </a:p>
        </p:txBody>
      </p:sp>
      <p:sp>
        <p:nvSpPr>
          <p:cNvPr id="62510" name="Rectangle 46"/>
          <p:cNvSpPr>
            <a:spLocks noGrp="1" noChangeArrowheads="1"/>
          </p:cNvSpPr>
          <p:nvPr>
            <p:ph type="sldNum" sz="quarter" idx="4"/>
          </p:nvPr>
        </p:nvSpPr>
        <p:spPr/>
        <p:txBody>
          <a:bodyPr/>
          <a:lstStyle>
            <a:lvl1pPr>
              <a:defRPr/>
            </a:lvl1pPr>
          </a:lstStyle>
          <a:p>
            <a:fld id="{98112CAD-2BC5-4695-B755-839A09839C3B}" type="slidenum">
              <a:rPr lang="en-US"/>
              <a:pPr/>
              <a:t>‹#›</a:t>
            </a:fld>
            <a:endParaRPr lang="en-US"/>
          </a:p>
        </p:txBody>
      </p:sp>
      <p:sp>
        <p:nvSpPr>
          <p:cNvPr id="62511" name="Text Box 47"/>
          <p:cNvSpPr txBox="1">
            <a:spLocks noChangeArrowheads="1"/>
          </p:cNvSpPr>
          <p:nvPr userDrawn="1"/>
        </p:nvSpPr>
        <p:spPr bwMode="auto">
          <a:xfrm>
            <a:off x="152400" y="1219200"/>
            <a:ext cx="8839200" cy="366713"/>
          </a:xfrm>
          <a:prstGeom prst="rect">
            <a:avLst/>
          </a:prstGeom>
          <a:noFill/>
          <a:ln w="9525">
            <a:noFill/>
            <a:miter lim="800000"/>
            <a:headEnd/>
            <a:tailEnd/>
          </a:ln>
          <a:effectLst/>
        </p:spPr>
        <p:txBody>
          <a:bodyPr>
            <a:spAutoFit/>
          </a:bodyPr>
          <a:lstStyle/>
          <a:p>
            <a:pPr>
              <a:spcBef>
                <a:spcPct val="50000"/>
              </a:spcBef>
            </a:pPr>
            <a:endParaRPr lang="en-US">
              <a:solidFill>
                <a:schemeClr val="tx1"/>
              </a:solidFill>
              <a:latin typeface="Arial"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4E3F042-1241-492B-8934-EB7AC3DBE779}"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65735D9-EE01-4B98-A2FB-43A849779796}"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37F1F47-F230-496B-AE5D-AB3F39414D8F}"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B4B2FD9-AB46-4E2F-B2C6-F61AB1237B7F}"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3B0CD75-97D2-4FF9-B112-8B2DC626DBD0}"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9EC0059-EF95-4CF7-9988-EDDBA039A084}"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9A52C31-5743-4CCB-9D0C-97A1B85DAC1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Children Of God</a:t>
            </a:r>
          </a:p>
        </p:txBody>
      </p:sp>
      <p:sp>
        <p:nvSpPr>
          <p:cNvPr id="5" name="Slide Number Placeholder 4"/>
          <p:cNvSpPr>
            <a:spLocks noGrp="1"/>
          </p:cNvSpPr>
          <p:nvPr>
            <p:ph type="sldNum" sz="quarter" idx="11"/>
          </p:nvPr>
        </p:nvSpPr>
        <p:spPr/>
        <p:txBody>
          <a:bodyPr/>
          <a:lstStyle>
            <a:lvl1pPr>
              <a:defRPr/>
            </a:lvl1pPr>
          </a:lstStyle>
          <a:p>
            <a:fld id="{9A93368E-2E42-4CE0-A4A1-04C26080341D}"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35BB70B-88CC-4269-A738-8E90ACF36DF8}"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5FE972D-377D-47A8-83C7-9E201C307A3F}"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ADD5F2A-1EC4-4501-8A14-3E541AC9757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r>
              <a:rPr lang="en-US"/>
              <a:t>Children Of God</a:t>
            </a:r>
          </a:p>
        </p:txBody>
      </p:sp>
      <p:sp>
        <p:nvSpPr>
          <p:cNvPr id="5" name="Slide Number Placeholder 4"/>
          <p:cNvSpPr>
            <a:spLocks noGrp="1"/>
          </p:cNvSpPr>
          <p:nvPr>
            <p:ph type="sldNum" sz="quarter" idx="11"/>
          </p:nvPr>
        </p:nvSpPr>
        <p:spPr/>
        <p:txBody>
          <a:bodyPr/>
          <a:lstStyle>
            <a:lvl1pPr>
              <a:defRPr/>
            </a:lvl1pPr>
          </a:lstStyle>
          <a:p>
            <a:fld id="{C6E8B4CF-1875-4A55-A317-74A135F6C35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2057400"/>
            <a:ext cx="3733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53000" y="2057400"/>
            <a:ext cx="3733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r>
              <a:rPr lang="en-US"/>
              <a:t>Children Of God</a:t>
            </a:r>
          </a:p>
        </p:txBody>
      </p:sp>
      <p:sp>
        <p:nvSpPr>
          <p:cNvPr id="6" name="Slide Number Placeholder 5"/>
          <p:cNvSpPr>
            <a:spLocks noGrp="1"/>
          </p:cNvSpPr>
          <p:nvPr>
            <p:ph type="sldNum" sz="quarter" idx="11"/>
          </p:nvPr>
        </p:nvSpPr>
        <p:spPr/>
        <p:txBody>
          <a:bodyPr/>
          <a:lstStyle>
            <a:lvl1pPr>
              <a:defRPr/>
            </a:lvl1pPr>
          </a:lstStyle>
          <a:p>
            <a:fld id="{77D6B671-50CC-48EC-B1DE-12177214C98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r>
              <a:rPr lang="en-US"/>
              <a:t>Children Of God</a:t>
            </a:r>
          </a:p>
        </p:txBody>
      </p:sp>
      <p:sp>
        <p:nvSpPr>
          <p:cNvPr id="8" name="Slide Number Placeholder 7"/>
          <p:cNvSpPr>
            <a:spLocks noGrp="1"/>
          </p:cNvSpPr>
          <p:nvPr>
            <p:ph type="sldNum" sz="quarter" idx="11"/>
          </p:nvPr>
        </p:nvSpPr>
        <p:spPr/>
        <p:txBody>
          <a:bodyPr/>
          <a:lstStyle>
            <a:lvl1pPr>
              <a:defRPr/>
            </a:lvl1pPr>
          </a:lstStyle>
          <a:p>
            <a:fld id="{6E0B12F1-1244-482B-AFDB-D1DD230B174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t>Children Of God</a:t>
            </a:r>
          </a:p>
        </p:txBody>
      </p:sp>
      <p:sp>
        <p:nvSpPr>
          <p:cNvPr id="4" name="Slide Number Placeholder 3"/>
          <p:cNvSpPr>
            <a:spLocks noGrp="1"/>
          </p:cNvSpPr>
          <p:nvPr>
            <p:ph type="sldNum" sz="quarter" idx="11"/>
          </p:nvPr>
        </p:nvSpPr>
        <p:spPr/>
        <p:txBody>
          <a:bodyPr/>
          <a:lstStyle>
            <a:lvl1pPr>
              <a:defRPr/>
            </a:lvl1pPr>
          </a:lstStyle>
          <a:p>
            <a:fld id="{C98DB590-ED13-4250-ACCC-1449CBC6A44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t>Children Of God</a:t>
            </a:r>
          </a:p>
        </p:txBody>
      </p:sp>
      <p:sp>
        <p:nvSpPr>
          <p:cNvPr id="3" name="Slide Number Placeholder 2"/>
          <p:cNvSpPr>
            <a:spLocks noGrp="1"/>
          </p:cNvSpPr>
          <p:nvPr>
            <p:ph type="sldNum" sz="quarter" idx="11"/>
          </p:nvPr>
        </p:nvSpPr>
        <p:spPr/>
        <p:txBody>
          <a:bodyPr/>
          <a:lstStyle>
            <a:lvl1pPr>
              <a:defRPr/>
            </a:lvl1pPr>
          </a:lstStyle>
          <a:p>
            <a:fld id="{6384C432-F963-449B-AC99-ABB371A37B1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en-US"/>
              <a:t>Children Of God</a:t>
            </a:r>
          </a:p>
        </p:txBody>
      </p:sp>
      <p:sp>
        <p:nvSpPr>
          <p:cNvPr id="6" name="Slide Number Placeholder 5"/>
          <p:cNvSpPr>
            <a:spLocks noGrp="1"/>
          </p:cNvSpPr>
          <p:nvPr>
            <p:ph type="sldNum" sz="quarter" idx="11"/>
          </p:nvPr>
        </p:nvSpPr>
        <p:spPr/>
        <p:txBody>
          <a:bodyPr/>
          <a:lstStyle>
            <a:lvl1pPr>
              <a:defRPr/>
            </a:lvl1pPr>
          </a:lstStyle>
          <a:p>
            <a:fld id="{5BE1641A-EF65-45B9-A476-288FFF5121F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en-US"/>
              <a:t>Children Of God</a:t>
            </a:r>
          </a:p>
        </p:txBody>
      </p:sp>
      <p:sp>
        <p:nvSpPr>
          <p:cNvPr id="6" name="Slide Number Placeholder 5"/>
          <p:cNvSpPr>
            <a:spLocks noGrp="1"/>
          </p:cNvSpPr>
          <p:nvPr>
            <p:ph type="sldNum" sz="quarter" idx="11"/>
          </p:nvPr>
        </p:nvSpPr>
        <p:spPr/>
        <p:txBody>
          <a:bodyPr/>
          <a:lstStyle>
            <a:lvl1pPr>
              <a:defRPr/>
            </a:lvl1pPr>
          </a:lstStyle>
          <a:p>
            <a:fld id="{05B411BC-9E9D-48CC-B85A-FEA789399B4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5.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152400" y="838200"/>
            <a:ext cx="8763000" cy="96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099" name="Rectangle 3"/>
          <p:cNvSpPr>
            <a:spLocks noGrp="1" noChangeArrowheads="1"/>
          </p:cNvSpPr>
          <p:nvPr>
            <p:ph type="body" idx="1"/>
          </p:nvPr>
        </p:nvSpPr>
        <p:spPr bwMode="auto">
          <a:xfrm>
            <a:off x="1066800" y="2057400"/>
            <a:ext cx="7620000" cy="3810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1" name="Rectangle 5"/>
          <p:cNvSpPr>
            <a:spLocks noGrp="1" noChangeArrowheads="1"/>
          </p:cNvSpPr>
          <p:nvPr>
            <p:ph type="ftr" sz="quarter" idx="3"/>
          </p:nvPr>
        </p:nvSpPr>
        <p:spPr bwMode="auto">
          <a:xfrm>
            <a:off x="0" y="638175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r>
              <a:rPr lang="en-US"/>
              <a:t>Children Of God</a:t>
            </a:r>
          </a:p>
        </p:txBody>
      </p:sp>
      <p:sp>
        <p:nvSpPr>
          <p:cNvPr id="4102" name="Rectangle 6"/>
          <p:cNvSpPr>
            <a:spLocks noGrp="1" noChangeArrowheads="1"/>
          </p:cNvSpPr>
          <p:nvPr>
            <p:ph type="sldNum" sz="quarter" idx="4"/>
          </p:nvPr>
        </p:nvSpPr>
        <p:spPr bwMode="auto">
          <a:xfrm>
            <a:off x="70104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solidFill>
                  <a:srgbClr val="000000"/>
                </a:solidFill>
              </a:defRPr>
            </a:lvl1pPr>
          </a:lstStyle>
          <a:p>
            <a:fld id="{2B5D4374-9DDE-42F3-9621-42569276CB9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1"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tmplLst>
          <p:tmpl lvl="1">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 lvl="4">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 lvl="5">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Lst>
      </p:bldP>
    </p:bldLst>
  </p:timing>
  <p:hf hdr="0" dt="0"/>
  <p:txStyles>
    <p:titleStyle>
      <a:lvl1pPr algn="ctr" rtl="0" fontAlgn="base">
        <a:spcBef>
          <a:spcPct val="0"/>
        </a:spcBef>
        <a:spcAft>
          <a:spcPct val="0"/>
        </a:spcAft>
        <a:defRPr sz="4400">
          <a:solidFill>
            <a:srgbClr val="000000"/>
          </a:solidFill>
          <a:latin typeface="+mj-lt"/>
          <a:ea typeface="+mj-ea"/>
          <a:cs typeface="+mj-cs"/>
        </a:defRPr>
      </a:lvl1pPr>
      <a:lvl2pPr algn="ctr" rtl="0" fontAlgn="base">
        <a:spcBef>
          <a:spcPct val="0"/>
        </a:spcBef>
        <a:spcAft>
          <a:spcPct val="0"/>
        </a:spcAft>
        <a:defRPr sz="4400">
          <a:solidFill>
            <a:srgbClr val="000000"/>
          </a:solidFill>
          <a:latin typeface="Arial Black" pitchFamily="34" charset="0"/>
        </a:defRPr>
      </a:lvl2pPr>
      <a:lvl3pPr algn="ctr" rtl="0" fontAlgn="base">
        <a:spcBef>
          <a:spcPct val="0"/>
        </a:spcBef>
        <a:spcAft>
          <a:spcPct val="0"/>
        </a:spcAft>
        <a:defRPr sz="4400">
          <a:solidFill>
            <a:srgbClr val="000000"/>
          </a:solidFill>
          <a:latin typeface="Arial Black" pitchFamily="34" charset="0"/>
        </a:defRPr>
      </a:lvl3pPr>
      <a:lvl4pPr algn="ctr" rtl="0" fontAlgn="base">
        <a:spcBef>
          <a:spcPct val="0"/>
        </a:spcBef>
        <a:spcAft>
          <a:spcPct val="0"/>
        </a:spcAft>
        <a:defRPr sz="4400">
          <a:solidFill>
            <a:srgbClr val="000000"/>
          </a:solidFill>
          <a:latin typeface="Arial Black" pitchFamily="34" charset="0"/>
        </a:defRPr>
      </a:lvl4pPr>
      <a:lvl5pPr algn="ctr" rtl="0" fontAlgn="base">
        <a:spcBef>
          <a:spcPct val="0"/>
        </a:spcBef>
        <a:spcAft>
          <a:spcPct val="0"/>
        </a:spcAft>
        <a:defRPr sz="4400">
          <a:solidFill>
            <a:srgbClr val="000000"/>
          </a:solidFill>
          <a:latin typeface="Arial Black" pitchFamily="34" charset="0"/>
        </a:defRPr>
      </a:lvl5pPr>
      <a:lvl6pPr marL="457200" algn="ctr" rtl="0" fontAlgn="base">
        <a:spcBef>
          <a:spcPct val="0"/>
        </a:spcBef>
        <a:spcAft>
          <a:spcPct val="0"/>
        </a:spcAft>
        <a:defRPr sz="4400">
          <a:solidFill>
            <a:srgbClr val="000000"/>
          </a:solidFill>
          <a:latin typeface="Arial Black" pitchFamily="34" charset="0"/>
        </a:defRPr>
      </a:lvl6pPr>
      <a:lvl7pPr marL="914400" algn="ctr" rtl="0" fontAlgn="base">
        <a:spcBef>
          <a:spcPct val="0"/>
        </a:spcBef>
        <a:spcAft>
          <a:spcPct val="0"/>
        </a:spcAft>
        <a:defRPr sz="4400">
          <a:solidFill>
            <a:srgbClr val="000000"/>
          </a:solidFill>
          <a:latin typeface="Arial Black" pitchFamily="34" charset="0"/>
        </a:defRPr>
      </a:lvl7pPr>
      <a:lvl8pPr marL="1371600" algn="ctr" rtl="0" fontAlgn="base">
        <a:spcBef>
          <a:spcPct val="0"/>
        </a:spcBef>
        <a:spcAft>
          <a:spcPct val="0"/>
        </a:spcAft>
        <a:defRPr sz="4400">
          <a:solidFill>
            <a:srgbClr val="000000"/>
          </a:solidFill>
          <a:latin typeface="Arial Black" pitchFamily="34" charset="0"/>
        </a:defRPr>
      </a:lvl8pPr>
      <a:lvl9pPr marL="1828800" algn="ctr" rtl="0" fontAlgn="base">
        <a:spcBef>
          <a:spcPct val="0"/>
        </a:spcBef>
        <a:spcAft>
          <a:spcPct val="0"/>
        </a:spcAft>
        <a:defRPr sz="4400">
          <a:solidFill>
            <a:srgbClr val="000000"/>
          </a:solidFill>
          <a:latin typeface="Arial Black" pitchFamily="34" charset="0"/>
        </a:defRPr>
      </a:lvl9pPr>
    </p:titleStyle>
    <p:bodyStyle>
      <a:lvl1pPr marL="342900" indent="-342900" algn="l" rtl="0" fontAlgn="base">
        <a:spcBef>
          <a:spcPct val="20000"/>
        </a:spcBef>
        <a:spcAft>
          <a:spcPct val="0"/>
        </a:spcAft>
        <a:buChar char="•"/>
        <a:defRPr sz="3600">
          <a:solidFill>
            <a:srgbClr val="000000"/>
          </a:solidFill>
          <a:latin typeface="+mn-lt"/>
          <a:ea typeface="+mn-ea"/>
          <a:cs typeface="+mn-cs"/>
        </a:defRPr>
      </a:lvl1pPr>
      <a:lvl2pPr marL="742950" indent="-285750" algn="l" rtl="0" fontAlgn="base">
        <a:spcBef>
          <a:spcPct val="20000"/>
        </a:spcBef>
        <a:spcAft>
          <a:spcPct val="0"/>
        </a:spcAft>
        <a:buChar char="–"/>
        <a:defRPr sz="3600">
          <a:solidFill>
            <a:srgbClr val="000000"/>
          </a:solidFill>
          <a:latin typeface="+mn-lt"/>
        </a:defRPr>
      </a:lvl2pPr>
      <a:lvl3pPr marL="1143000" indent="-228600" algn="l" rtl="0" fontAlgn="base">
        <a:spcBef>
          <a:spcPct val="20000"/>
        </a:spcBef>
        <a:spcAft>
          <a:spcPct val="0"/>
        </a:spcAft>
        <a:buChar char="•"/>
        <a:defRPr sz="3600">
          <a:solidFill>
            <a:srgbClr val="000000"/>
          </a:solidFill>
          <a:latin typeface="+mn-lt"/>
        </a:defRPr>
      </a:lvl3pPr>
      <a:lvl4pPr marL="1600200" indent="-228600" algn="l" rtl="0" fontAlgn="base">
        <a:spcBef>
          <a:spcPct val="20000"/>
        </a:spcBef>
        <a:spcAft>
          <a:spcPct val="0"/>
        </a:spcAft>
        <a:buChar char="–"/>
        <a:defRPr sz="3600">
          <a:solidFill>
            <a:srgbClr val="000000"/>
          </a:solidFill>
          <a:latin typeface="+mn-lt"/>
        </a:defRPr>
      </a:lvl4pPr>
      <a:lvl5pPr marL="2057400" indent="-228600" algn="l" rtl="0" fontAlgn="base">
        <a:spcBef>
          <a:spcPct val="20000"/>
        </a:spcBef>
        <a:spcAft>
          <a:spcPct val="0"/>
        </a:spcAft>
        <a:buChar char="»"/>
        <a:defRPr sz="3600">
          <a:solidFill>
            <a:srgbClr val="000000"/>
          </a:solidFill>
          <a:latin typeface="+mn-lt"/>
        </a:defRPr>
      </a:lvl5pPr>
      <a:lvl6pPr marL="2514600" indent="-228600" algn="l" rtl="0" fontAlgn="base">
        <a:spcBef>
          <a:spcPct val="20000"/>
        </a:spcBef>
        <a:spcAft>
          <a:spcPct val="0"/>
        </a:spcAft>
        <a:buChar char="»"/>
        <a:defRPr sz="3600">
          <a:solidFill>
            <a:srgbClr val="000000"/>
          </a:solidFill>
          <a:latin typeface="+mn-lt"/>
        </a:defRPr>
      </a:lvl6pPr>
      <a:lvl7pPr marL="2971800" indent="-228600" algn="l" rtl="0" fontAlgn="base">
        <a:spcBef>
          <a:spcPct val="20000"/>
        </a:spcBef>
        <a:spcAft>
          <a:spcPct val="0"/>
        </a:spcAft>
        <a:buChar char="»"/>
        <a:defRPr sz="3600">
          <a:solidFill>
            <a:srgbClr val="000000"/>
          </a:solidFill>
          <a:latin typeface="+mn-lt"/>
        </a:defRPr>
      </a:lvl7pPr>
      <a:lvl8pPr marL="3429000" indent="-228600" algn="l" rtl="0" fontAlgn="base">
        <a:spcBef>
          <a:spcPct val="20000"/>
        </a:spcBef>
        <a:spcAft>
          <a:spcPct val="0"/>
        </a:spcAft>
        <a:buChar char="»"/>
        <a:defRPr sz="3600">
          <a:solidFill>
            <a:srgbClr val="000000"/>
          </a:solidFill>
          <a:latin typeface="+mn-lt"/>
        </a:defRPr>
      </a:lvl8pPr>
      <a:lvl9pPr marL="3886200" indent="-228600" algn="l" rtl="0" fontAlgn="base">
        <a:spcBef>
          <a:spcPct val="20000"/>
        </a:spcBef>
        <a:spcAft>
          <a:spcPct val="0"/>
        </a:spcAft>
        <a:buChar char="»"/>
        <a:defRPr sz="36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61442" name="Group 2"/>
          <p:cNvGrpSpPr>
            <a:grpSpLocks/>
          </p:cNvGrpSpPr>
          <p:nvPr/>
        </p:nvGrpSpPr>
        <p:grpSpPr bwMode="auto">
          <a:xfrm>
            <a:off x="0" y="0"/>
            <a:ext cx="9144000" cy="6856413"/>
            <a:chOff x="0" y="0"/>
            <a:chExt cx="5760" cy="4319"/>
          </a:xfrm>
        </p:grpSpPr>
        <p:sp>
          <p:nvSpPr>
            <p:cNvPr id="61443"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en-US"/>
            </a:p>
          </p:txBody>
        </p:sp>
        <p:sp>
          <p:nvSpPr>
            <p:cNvPr id="6144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61445"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en-US"/>
            </a:p>
          </p:txBody>
        </p:sp>
        <p:sp>
          <p:nvSpPr>
            <p:cNvPr id="61446"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6144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en-US"/>
            </a:p>
          </p:txBody>
        </p:sp>
        <p:sp>
          <p:nvSpPr>
            <p:cNvPr id="61448"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en-US"/>
            </a:p>
          </p:txBody>
        </p:sp>
        <p:sp>
          <p:nvSpPr>
            <p:cNvPr id="61449"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en-US"/>
            </a:p>
          </p:txBody>
        </p:sp>
        <p:sp>
          <p:nvSpPr>
            <p:cNvPr id="6145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61451"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en-US"/>
            </a:p>
          </p:txBody>
        </p:sp>
        <p:sp>
          <p:nvSpPr>
            <p:cNvPr id="6145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en-US"/>
            </a:p>
          </p:txBody>
        </p:sp>
        <p:sp>
          <p:nvSpPr>
            <p:cNvPr id="61453"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en-US"/>
            </a:p>
          </p:txBody>
        </p:sp>
        <p:sp>
          <p:nvSpPr>
            <p:cNvPr id="61454"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en-US"/>
            </a:p>
          </p:txBody>
        </p:sp>
        <p:sp>
          <p:nvSpPr>
            <p:cNvPr id="61455"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61456"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en-US"/>
            </a:p>
          </p:txBody>
        </p:sp>
        <p:sp>
          <p:nvSpPr>
            <p:cNvPr id="6145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en-US"/>
            </a:p>
          </p:txBody>
        </p:sp>
        <p:sp>
          <p:nvSpPr>
            <p:cNvPr id="6145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en-US"/>
            </a:p>
          </p:txBody>
        </p:sp>
        <p:sp>
          <p:nvSpPr>
            <p:cNvPr id="61459"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en-US"/>
            </a:p>
          </p:txBody>
        </p:sp>
        <p:sp>
          <p:nvSpPr>
            <p:cNvPr id="6146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en-US"/>
            </a:p>
          </p:txBody>
        </p:sp>
        <p:sp>
          <p:nvSpPr>
            <p:cNvPr id="61461"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en-US"/>
            </a:p>
          </p:txBody>
        </p:sp>
        <p:sp>
          <p:nvSpPr>
            <p:cNvPr id="61462"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en-US"/>
            </a:p>
          </p:txBody>
        </p:sp>
        <p:sp>
          <p:nvSpPr>
            <p:cNvPr id="61463"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en-US"/>
            </a:p>
          </p:txBody>
        </p:sp>
        <p:sp>
          <p:nvSpPr>
            <p:cNvPr id="61464"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en-US"/>
            </a:p>
          </p:txBody>
        </p:sp>
        <p:sp>
          <p:nvSpPr>
            <p:cNvPr id="61465"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en-US"/>
            </a:p>
          </p:txBody>
        </p:sp>
        <p:sp>
          <p:nvSpPr>
            <p:cNvPr id="6146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en-US"/>
            </a:p>
          </p:txBody>
        </p:sp>
        <p:sp>
          <p:nvSpPr>
            <p:cNvPr id="6146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61468"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en-US"/>
            </a:p>
          </p:txBody>
        </p:sp>
        <p:sp>
          <p:nvSpPr>
            <p:cNvPr id="61469"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en-US"/>
            </a:p>
          </p:txBody>
        </p:sp>
        <p:sp>
          <p:nvSpPr>
            <p:cNvPr id="61470"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en-US"/>
            </a:p>
          </p:txBody>
        </p:sp>
        <p:sp>
          <p:nvSpPr>
            <p:cNvPr id="61471"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6147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en-US"/>
            </a:p>
          </p:txBody>
        </p:sp>
        <p:sp>
          <p:nvSpPr>
            <p:cNvPr id="6147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en-US"/>
            </a:p>
          </p:txBody>
        </p:sp>
        <p:sp>
          <p:nvSpPr>
            <p:cNvPr id="6147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61475"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6147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en-US"/>
            </a:p>
          </p:txBody>
        </p:sp>
        <p:sp>
          <p:nvSpPr>
            <p:cNvPr id="6147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en-US"/>
            </a:p>
          </p:txBody>
        </p:sp>
        <p:sp>
          <p:nvSpPr>
            <p:cNvPr id="61478"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en-US"/>
            </a:p>
          </p:txBody>
        </p:sp>
        <p:grpSp>
          <p:nvGrpSpPr>
            <p:cNvPr id="61479" name="Group 39"/>
            <p:cNvGrpSpPr>
              <a:grpSpLocks/>
            </p:cNvGrpSpPr>
            <p:nvPr userDrawn="1"/>
          </p:nvGrpSpPr>
          <p:grpSpPr bwMode="auto">
            <a:xfrm>
              <a:off x="0" y="1632"/>
              <a:ext cx="5758" cy="1858"/>
              <a:chOff x="0" y="1632"/>
              <a:chExt cx="5758" cy="1858"/>
            </a:xfrm>
          </p:grpSpPr>
          <p:sp>
            <p:nvSpPr>
              <p:cNvPr id="6148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6148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en-US"/>
              </a:p>
            </p:txBody>
          </p:sp>
        </p:grpSp>
      </p:grpSp>
      <p:sp>
        <p:nvSpPr>
          <p:cNvPr id="61482"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483"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484"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chemeClr val="tx1"/>
                </a:solidFill>
                <a:effectLst>
                  <a:outerShdw blurRad="38100" dist="38100" dir="2700000" algn="tl">
                    <a:srgbClr val="000000"/>
                  </a:outerShdw>
                </a:effectLst>
                <a:latin typeface="+mn-lt"/>
              </a:defRPr>
            </a:lvl1pPr>
          </a:lstStyle>
          <a:p>
            <a:endParaRPr lang="en-US"/>
          </a:p>
        </p:txBody>
      </p:sp>
      <p:sp>
        <p:nvSpPr>
          <p:cNvPr id="61485"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solidFill>
                  <a:schemeClr val="tx1"/>
                </a:solidFill>
                <a:effectLst>
                  <a:outerShdw blurRad="38100" dist="38100" dir="2700000" algn="tl">
                    <a:srgbClr val="000000"/>
                  </a:outerShdw>
                </a:effectLst>
                <a:latin typeface="+mn-lt"/>
              </a:defRPr>
            </a:lvl1pPr>
          </a:lstStyle>
          <a:p>
            <a:endParaRPr lang="en-US"/>
          </a:p>
        </p:txBody>
      </p:sp>
      <p:sp>
        <p:nvSpPr>
          <p:cNvPr id="61486"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effectLst>
                  <a:outerShdw blurRad="38100" dist="38100" dir="2700000" algn="tl">
                    <a:srgbClr val="000000"/>
                  </a:outerShdw>
                </a:effectLst>
                <a:latin typeface="+mn-lt"/>
              </a:defRPr>
            </a:lvl1pPr>
          </a:lstStyle>
          <a:p>
            <a:fld id="{F439897F-9CD9-4E41-8C80-3B9AABCCB8F9}"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8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148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148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14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3" grpId="0" build="p">
        <p:tmplLst>
          <p:tmpl lvl="1">
            <p:tnLst>
              <p:par>
                <p:cTn presetID="1" presetClass="entr" presetSubtype="0" fill="hold" nodeType="clickEffect">
                  <p:stCondLst>
                    <p:cond delay="0"/>
                  </p:stCondLst>
                  <p:childTnLst>
                    <p:set>
                      <p:cBhvr>
                        <p:cTn dur="1" fill="hold">
                          <p:stCondLst>
                            <p:cond delay="0"/>
                          </p:stCondLst>
                        </p:cTn>
                        <p:tgtEl>
                          <p:spTgt spid="6148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61483"/>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6148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6148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61483"/>
                        </p:tgtEl>
                        <p:attrNameLst>
                          <p:attrName>style.visibility</p:attrName>
                        </p:attrNameLst>
                      </p:cBhvr>
                      <p:to>
                        <p:strVal val="visible"/>
                      </p:to>
                    </p:set>
                  </p:childTnLst>
                </p:cTn>
              </p:par>
            </p:tnLst>
          </p:tmpl>
        </p:tmplLst>
      </p:bldP>
    </p:bldLst>
  </p:timing>
  <p:hf hdr="0" ftr="0" dt="0"/>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6"/>
          <p:cNvSpPr>
            <a:spLocks noGrp="1" noChangeArrowheads="1"/>
          </p:cNvSpPr>
          <p:nvPr>
            <p:ph type="sldNum" sz="quarter" idx="4"/>
          </p:nvPr>
        </p:nvSpPr>
        <p:spPr/>
        <p:txBody>
          <a:bodyPr/>
          <a:lstStyle/>
          <a:p>
            <a:fld id="{07F60A7D-4EFF-439E-865F-73E97C0B3DE8}" type="slidenum">
              <a:rPr lang="en-US"/>
              <a:pPr/>
              <a:t>1</a:t>
            </a:fld>
            <a:endParaRPr lang="en-US"/>
          </a:p>
        </p:txBody>
      </p:sp>
      <p:sp>
        <p:nvSpPr>
          <p:cNvPr id="27650" name="Rectangle 2"/>
          <p:cNvSpPr>
            <a:spLocks noGrp="1" noChangeArrowheads="1"/>
          </p:cNvSpPr>
          <p:nvPr>
            <p:ph type="ctrTitle"/>
          </p:nvPr>
        </p:nvSpPr>
        <p:spPr>
          <a:xfrm>
            <a:off x="1066800" y="2286000"/>
            <a:ext cx="7086600" cy="1447800"/>
          </a:xfrm>
        </p:spPr>
        <p:txBody>
          <a:bodyPr/>
          <a:lstStyle/>
          <a:p>
            <a:r>
              <a:rPr lang="en-US" sz="5400" b="1">
                <a:solidFill>
                  <a:srgbClr val="FFFFFF"/>
                </a:solidFill>
              </a:rPr>
              <a:t>Children Of God</a:t>
            </a:r>
            <a:br>
              <a:rPr lang="en-US" sz="5400" b="1">
                <a:solidFill>
                  <a:srgbClr val="FFFFFF"/>
                </a:solidFill>
              </a:rPr>
            </a:br>
            <a:r>
              <a:rPr lang="en-US" sz="2400" b="1">
                <a:solidFill>
                  <a:srgbClr val="FFFFFF"/>
                </a:solidFill>
              </a:rPr>
              <a:t>Romans 8:14-23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3B931C4B-69E8-4F74-BCD4-C9D9590D9C44}" type="slidenum">
              <a:rPr lang="en-US"/>
              <a:pPr/>
              <a:t>10</a:t>
            </a:fld>
            <a:endParaRPr lang="en-US"/>
          </a:p>
        </p:txBody>
      </p:sp>
      <p:sp>
        <p:nvSpPr>
          <p:cNvPr id="45058" name="Rectangle 2"/>
          <p:cNvSpPr>
            <a:spLocks noGrp="1" noChangeArrowheads="1"/>
          </p:cNvSpPr>
          <p:nvPr>
            <p:ph type="title"/>
          </p:nvPr>
        </p:nvSpPr>
        <p:spPr>
          <a:xfrm>
            <a:off x="457200" y="125413"/>
            <a:ext cx="8229600" cy="788987"/>
          </a:xfrm>
        </p:spPr>
        <p:txBody>
          <a:bodyPr/>
          <a:lstStyle/>
          <a:p>
            <a:r>
              <a:rPr lang="en-US" b="1"/>
              <a:t>Relationship Phrases</a:t>
            </a:r>
          </a:p>
        </p:txBody>
      </p:sp>
      <p:sp>
        <p:nvSpPr>
          <p:cNvPr id="45059" name="Rectangle 3"/>
          <p:cNvSpPr>
            <a:spLocks noGrp="1" noChangeArrowheads="1"/>
          </p:cNvSpPr>
          <p:nvPr>
            <p:ph type="body" idx="1"/>
          </p:nvPr>
        </p:nvSpPr>
        <p:spPr>
          <a:xfrm>
            <a:off x="787400" y="1676400"/>
            <a:ext cx="7620000" cy="4114800"/>
          </a:xfrm>
        </p:spPr>
        <p:txBody>
          <a:bodyPr/>
          <a:lstStyle/>
          <a:p>
            <a:r>
              <a:rPr lang="en-US" b="1" dirty="0"/>
              <a:t>Child of God</a:t>
            </a:r>
          </a:p>
          <a:p>
            <a:r>
              <a:rPr lang="en-US" b="1" dirty="0"/>
              <a:t>Children of God</a:t>
            </a:r>
          </a:p>
          <a:p>
            <a:r>
              <a:rPr lang="en-US" b="1" dirty="0"/>
              <a:t>Son of God</a:t>
            </a:r>
          </a:p>
          <a:p>
            <a:r>
              <a:rPr lang="en-US" b="1" dirty="0"/>
              <a:t>Sons of God</a:t>
            </a:r>
          </a:p>
          <a:p>
            <a:r>
              <a:rPr lang="en-US" b="1" dirty="0"/>
              <a:t>Daughter of God</a:t>
            </a:r>
          </a:p>
          <a:p>
            <a:r>
              <a:rPr lang="en-US" b="1" dirty="0"/>
              <a:t>Daughters of God</a:t>
            </a:r>
          </a:p>
          <a:p>
            <a:r>
              <a:rPr lang="en-US" b="1" dirty="0"/>
              <a:t>Father (with a capital “F”)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505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505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505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505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5059">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505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16A22459-A5A7-44FB-ABC1-DAFC88B9CD52}" type="slidenum">
              <a:rPr lang="en-US"/>
              <a:pPr/>
              <a:t>11</a:t>
            </a:fld>
            <a:endParaRPr lang="en-US"/>
          </a:p>
        </p:txBody>
      </p:sp>
      <p:sp>
        <p:nvSpPr>
          <p:cNvPr id="69634" name="Rectangle 2"/>
          <p:cNvSpPr>
            <a:spLocks noGrp="1" noChangeArrowheads="1"/>
          </p:cNvSpPr>
          <p:nvPr>
            <p:ph type="title"/>
          </p:nvPr>
        </p:nvSpPr>
        <p:spPr>
          <a:xfrm>
            <a:off x="304800" y="106363"/>
            <a:ext cx="8534400" cy="884237"/>
          </a:xfrm>
        </p:spPr>
        <p:txBody>
          <a:bodyPr/>
          <a:lstStyle/>
          <a:p>
            <a:r>
              <a:rPr lang="en-US" b="1"/>
              <a:t>Relationship Phrases</a:t>
            </a:r>
          </a:p>
        </p:txBody>
      </p:sp>
      <p:sp>
        <p:nvSpPr>
          <p:cNvPr id="69635" name="Rectangle 3"/>
          <p:cNvSpPr>
            <a:spLocks noGrp="1" noChangeArrowheads="1"/>
          </p:cNvSpPr>
          <p:nvPr>
            <p:ph type="body" idx="1"/>
          </p:nvPr>
        </p:nvSpPr>
        <p:spPr>
          <a:xfrm>
            <a:off x="609600" y="1143000"/>
            <a:ext cx="7848600" cy="5257800"/>
          </a:xfrm>
        </p:spPr>
        <p:txBody>
          <a:bodyPr/>
          <a:lstStyle/>
          <a:p>
            <a:r>
              <a:rPr lang="en-US" b="1"/>
              <a:t>Frequency:</a:t>
            </a:r>
          </a:p>
          <a:p>
            <a:pPr lvl="1"/>
            <a:r>
              <a:rPr lang="en-US" sz="3200" b="1"/>
              <a:t>Child of God =			    0</a:t>
            </a:r>
          </a:p>
          <a:p>
            <a:pPr lvl="1"/>
            <a:r>
              <a:rPr lang="en-US" sz="3200" b="1"/>
              <a:t>Children of God =		  10</a:t>
            </a:r>
          </a:p>
          <a:p>
            <a:pPr lvl="1"/>
            <a:r>
              <a:rPr lang="en-US" sz="3200" b="1"/>
              <a:t>Son of God =			  45</a:t>
            </a:r>
          </a:p>
          <a:p>
            <a:pPr lvl="1"/>
            <a:r>
              <a:rPr lang="en-US" sz="3200" b="1"/>
              <a:t>Sons of God =			  10</a:t>
            </a:r>
          </a:p>
          <a:p>
            <a:pPr lvl="1"/>
            <a:r>
              <a:rPr lang="en-US" sz="3200" b="1"/>
              <a:t>Daughter of God =		    0</a:t>
            </a:r>
          </a:p>
          <a:p>
            <a:pPr lvl="1"/>
            <a:r>
              <a:rPr lang="en-US" sz="3200" b="1"/>
              <a:t>Daughters of God =		    0</a:t>
            </a:r>
          </a:p>
          <a:p>
            <a:pPr lvl="1"/>
            <a:r>
              <a:rPr lang="en-US" sz="3200" b="1"/>
              <a:t>Father =				265</a:t>
            </a:r>
          </a:p>
          <a:p>
            <a:pPr lvl="1">
              <a:buFontTx/>
              <a:buNone/>
            </a:pPr>
            <a:r>
              <a:rPr lang="en-US" sz="3200" b="1"/>
              <a:t>			Total =			330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96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9635">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963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963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963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9635">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963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9635">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9635">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963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p:bldP spid="6963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DC9215C-00FC-45C7-B865-8FEC73577BD2}" type="slidenum">
              <a:rPr lang="en-US"/>
              <a:pPr/>
              <a:t>12</a:t>
            </a:fld>
            <a:endParaRPr lang="en-US"/>
          </a:p>
        </p:txBody>
      </p:sp>
      <p:sp>
        <p:nvSpPr>
          <p:cNvPr id="47106" name="Rectangle 2"/>
          <p:cNvSpPr>
            <a:spLocks noGrp="1" noChangeArrowheads="1"/>
          </p:cNvSpPr>
          <p:nvPr>
            <p:ph type="title"/>
          </p:nvPr>
        </p:nvSpPr>
        <p:spPr>
          <a:xfrm>
            <a:off x="457200" y="125413"/>
            <a:ext cx="8229600" cy="788987"/>
          </a:xfrm>
        </p:spPr>
        <p:txBody>
          <a:bodyPr/>
          <a:lstStyle/>
          <a:p>
            <a:r>
              <a:rPr lang="en-US" b="1"/>
              <a:t>Final Elimination</a:t>
            </a:r>
          </a:p>
        </p:txBody>
      </p:sp>
      <p:sp>
        <p:nvSpPr>
          <p:cNvPr id="47107" name="Rectangle 3"/>
          <p:cNvSpPr>
            <a:spLocks noGrp="1" noChangeArrowheads="1"/>
          </p:cNvSpPr>
          <p:nvPr>
            <p:ph type="body" idx="1"/>
          </p:nvPr>
        </p:nvSpPr>
        <p:spPr>
          <a:xfrm>
            <a:off x="457200" y="1600200"/>
            <a:ext cx="8229600" cy="2667000"/>
          </a:xfrm>
        </p:spPr>
        <p:txBody>
          <a:bodyPr/>
          <a:lstStyle/>
          <a:p>
            <a:r>
              <a:rPr lang="en-US" b="1"/>
              <a:t>“Son of God” is used only in the New Testament and refers to Jesus’ relationship with God in 44 instances and Adam’s relationship with God in the other one.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B1186268-4AE6-4337-81C0-B4E657E6C805}" type="slidenum">
              <a:rPr lang="en-US"/>
              <a:pPr/>
              <a:t>13</a:t>
            </a:fld>
            <a:endParaRPr lang="en-US"/>
          </a:p>
        </p:txBody>
      </p:sp>
      <p:sp>
        <p:nvSpPr>
          <p:cNvPr id="71682" name="Rectangle 2"/>
          <p:cNvSpPr>
            <a:spLocks noGrp="1" noChangeArrowheads="1"/>
          </p:cNvSpPr>
          <p:nvPr>
            <p:ph type="title"/>
          </p:nvPr>
        </p:nvSpPr>
        <p:spPr>
          <a:xfrm>
            <a:off x="304800" y="106363"/>
            <a:ext cx="8534400" cy="884237"/>
          </a:xfrm>
        </p:spPr>
        <p:txBody>
          <a:bodyPr/>
          <a:lstStyle/>
          <a:p>
            <a:r>
              <a:rPr lang="en-US" b="1"/>
              <a:t>Final Elimination</a:t>
            </a:r>
          </a:p>
        </p:txBody>
      </p:sp>
      <p:sp>
        <p:nvSpPr>
          <p:cNvPr id="71683" name="Rectangle 3"/>
          <p:cNvSpPr>
            <a:spLocks noGrp="1" noChangeArrowheads="1"/>
          </p:cNvSpPr>
          <p:nvPr>
            <p:ph type="body" idx="1"/>
          </p:nvPr>
        </p:nvSpPr>
        <p:spPr>
          <a:xfrm>
            <a:off x="609600" y="1676400"/>
            <a:ext cx="7848600" cy="2971800"/>
          </a:xfrm>
        </p:spPr>
        <p:txBody>
          <a:bodyPr/>
          <a:lstStyle/>
          <a:p>
            <a:r>
              <a:rPr lang="en-US" b="1"/>
              <a:t>Frequency:</a:t>
            </a:r>
          </a:p>
          <a:p>
            <a:pPr lvl="1"/>
            <a:r>
              <a:rPr lang="en-US" sz="3200" b="1"/>
              <a:t>Children of God =		  10</a:t>
            </a:r>
          </a:p>
          <a:p>
            <a:pPr lvl="1"/>
            <a:r>
              <a:rPr lang="en-US" sz="3200" b="1"/>
              <a:t>Sons of God =			  10</a:t>
            </a:r>
          </a:p>
          <a:p>
            <a:pPr lvl="1"/>
            <a:r>
              <a:rPr lang="en-US" sz="3200" b="1"/>
              <a:t>Father =				265</a:t>
            </a:r>
          </a:p>
          <a:p>
            <a:pPr lvl="1">
              <a:buFontTx/>
              <a:buNone/>
            </a:pPr>
            <a:r>
              <a:rPr lang="en-US" sz="3200" b="1"/>
              <a:t>			Total =			285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168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1683">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168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168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168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16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p:bldP spid="7168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2D2767C2-7787-4696-B0A2-AA5A0624FDB1}" type="slidenum">
              <a:rPr lang="en-US"/>
              <a:pPr/>
              <a:t>14</a:t>
            </a:fld>
            <a:endParaRPr lang="en-US"/>
          </a:p>
        </p:txBody>
      </p:sp>
      <p:sp>
        <p:nvSpPr>
          <p:cNvPr id="48130" name="Rectangle 2"/>
          <p:cNvSpPr>
            <a:spLocks noGrp="1" noChangeArrowheads="1"/>
          </p:cNvSpPr>
          <p:nvPr>
            <p:ph type="title"/>
          </p:nvPr>
        </p:nvSpPr>
        <p:spPr>
          <a:xfrm>
            <a:off x="457200" y="152400"/>
            <a:ext cx="8229600" cy="762000"/>
          </a:xfrm>
        </p:spPr>
        <p:txBody>
          <a:bodyPr/>
          <a:lstStyle/>
          <a:p>
            <a:r>
              <a:rPr lang="en-US" b="1"/>
              <a:t>“Father”</a:t>
            </a:r>
          </a:p>
        </p:txBody>
      </p:sp>
      <p:sp>
        <p:nvSpPr>
          <p:cNvPr id="48131" name="Rectangle 3"/>
          <p:cNvSpPr>
            <a:spLocks noGrp="1" noChangeArrowheads="1"/>
          </p:cNvSpPr>
          <p:nvPr>
            <p:ph type="body" idx="1"/>
          </p:nvPr>
        </p:nvSpPr>
        <p:spPr>
          <a:xfrm>
            <a:off x="457200" y="1600200"/>
            <a:ext cx="8229600" cy="3352800"/>
          </a:xfrm>
        </p:spPr>
        <p:txBody>
          <a:bodyPr/>
          <a:lstStyle/>
          <a:p>
            <a:r>
              <a:rPr lang="en-US" b="1"/>
              <a:t>This is the most frequently used term</a:t>
            </a:r>
          </a:p>
          <a:p>
            <a:pPr>
              <a:buFont typeface="Wingdings" pitchFamily="2" charset="2"/>
              <a:buNone/>
            </a:pPr>
            <a:endParaRPr lang="en-US" b="1"/>
          </a:p>
          <a:p>
            <a:r>
              <a:rPr lang="en-US" b="1"/>
              <a:t>Only seven instances in the Old Testament and one of those is a prophecy of Jesus Christ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C3DE8BA-6E4E-4E7E-9B15-93CFE4D65E0B}" type="slidenum">
              <a:rPr lang="en-US"/>
              <a:pPr/>
              <a:t>15</a:t>
            </a:fld>
            <a:endParaRPr lang="en-US"/>
          </a:p>
        </p:txBody>
      </p:sp>
      <p:sp>
        <p:nvSpPr>
          <p:cNvPr id="49154" name="Rectangle 2"/>
          <p:cNvSpPr>
            <a:spLocks noGrp="1" noChangeArrowheads="1"/>
          </p:cNvSpPr>
          <p:nvPr>
            <p:ph type="title"/>
          </p:nvPr>
        </p:nvSpPr>
        <p:spPr>
          <a:xfrm>
            <a:off x="457200" y="125413"/>
            <a:ext cx="8229600" cy="865187"/>
          </a:xfrm>
        </p:spPr>
        <p:txBody>
          <a:bodyPr/>
          <a:lstStyle/>
          <a:p>
            <a:r>
              <a:rPr lang="en-US" b="1"/>
              <a:t>“Father”</a:t>
            </a:r>
          </a:p>
        </p:txBody>
      </p:sp>
      <p:sp>
        <p:nvSpPr>
          <p:cNvPr id="49155" name="Rectangle 3"/>
          <p:cNvSpPr>
            <a:spLocks noGrp="1" noChangeArrowheads="1"/>
          </p:cNvSpPr>
          <p:nvPr>
            <p:ph type="body" idx="1"/>
          </p:nvPr>
        </p:nvSpPr>
        <p:spPr>
          <a:xfrm>
            <a:off x="457200" y="1600200"/>
            <a:ext cx="8229600" cy="3505200"/>
          </a:xfrm>
        </p:spPr>
        <p:txBody>
          <a:bodyPr/>
          <a:lstStyle/>
          <a:p>
            <a:r>
              <a:rPr lang="en-US" b="1"/>
              <a:t>Psalms 89:26</a:t>
            </a:r>
          </a:p>
          <a:p>
            <a:r>
              <a:rPr lang="en-US" b="1"/>
              <a:t>Isaiah 9:6 (eliminated)</a:t>
            </a:r>
          </a:p>
          <a:p>
            <a:r>
              <a:rPr lang="en-US" b="1"/>
              <a:t>Isaiah 63:16 (x2)</a:t>
            </a:r>
          </a:p>
          <a:p>
            <a:r>
              <a:rPr lang="en-US" b="1"/>
              <a:t>Isaiah 64:8</a:t>
            </a:r>
          </a:p>
          <a:p>
            <a:r>
              <a:rPr lang="en-US" b="1"/>
              <a:t>Jeremiah 3:4</a:t>
            </a:r>
          </a:p>
          <a:p>
            <a:r>
              <a:rPr lang="en-US" b="1"/>
              <a:t>Jeremiah 3:19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915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915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15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915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915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24E20078-9B2B-4FBA-AEDA-083B644115AD}" type="slidenum">
              <a:rPr lang="en-US"/>
              <a:pPr/>
              <a:t>16</a:t>
            </a:fld>
            <a:endParaRPr lang="en-US"/>
          </a:p>
        </p:txBody>
      </p:sp>
      <p:sp>
        <p:nvSpPr>
          <p:cNvPr id="70658" name="Rectangle 2"/>
          <p:cNvSpPr>
            <a:spLocks noGrp="1" noChangeArrowheads="1"/>
          </p:cNvSpPr>
          <p:nvPr>
            <p:ph type="title"/>
          </p:nvPr>
        </p:nvSpPr>
        <p:spPr>
          <a:xfrm>
            <a:off x="304800" y="152400"/>
            <a:ext cx="8534400" cy="762000"/>
          </a:xfrm>
        </p:spPr>
        <p:txBody>
          <a:bodyPr/>
          <a:lstStyle/>
          <a:p>
            <a:r>
              <a:rPr lang="en-US" b="1"/>
              <a:t>“Father”</a:t>
            </a:r>
          </a:p>
        </p:txBody>
      </p:sp>
      <p:sp>
        <p:nvSpPr>
          <p:cNvPr id="70659" name="Rectangle 3"/>
          <p:cNvSpPr>
            <a:spLocks noGrp="1" noChangeArrowheads="1"/>
          </p:cNvSpPr>
          <p:nvPr>
            <p:ph type="body" idx="1"/>
          </p:nvPr>
        </p:nvSpPr>
        <p:spPr>
          <a:xfrm>
            <a:off x="609600" y="1371600"/>
            <a:ext cx="7848600" cy="4876800"/>
          </a:xfrm>
        </p:spPr>
        <p:txBody>
          <a:bodyPr/>
          <a:lstStyle/>
          <a:p>
            <a:r>
              <a:rPr lang="en-US" b="1" dirty="0"/>
              <a:t>The people of Israel are to call God “Father”</a:t>
            </a:r>
          </a:p>
          <a:p>
            <a:pPr lvl="1"/>
            <a:r>
              <a:rPr lang="en-US" sz="3200" b="1" dirty="0"/>
              <a:t>Apparently understood and accepted by them</a:t>
            </a:r>
            <a:br>
              <a:rPr lang="en-US" sz="3200" b="1" dirty="0"/>
            </a:br>
            <a:endParaRPr lang="en-US" sz="3200" b="1" dirty="0"/>
          </a:p>
          <a:p>
            <a:r>
              <a:rPr lang="en-US" b="1" dirty="0"/>
              <a:t>Reference is made to the existence of this relationship only between God and the nation of Israel</a:t>
            </a:r>
          </a:p>
          <a:p>
            <a:pPr lvl="1"/>
            <a:r>
              <a:rPr lang="en-US" b="1" dirty="0"/>
              <a:t>Not to any other people (i.e. – Gentiles)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065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65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0659">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0659">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06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8" grpId="0"/>
      <p:bldP spid="70659"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53408F36-ECB3-4B1A-BF76-4B254F7B93CD}" type="slidenum">
              <a:rPr lang="en-US"/>
              <a:pPr/>
              <a:t>17</a:t>
            </a:fld>
            <a:endParaRPr lang="en-US"/>
          </a:p>
        </p:txBody>
      </p:sp>
      <p:sp>
        <p:nvSpPr>
          <p:cNvPr id="72706" name="Rectangle 2"/>
          <p:cNvSpPr>
            <a:spLocks noGrp="1" noChangeArrowheads="1"/>
          </p:cNvSpPr>
          <p:nvPr>
            <p:ph type="title"/>
          </p:nvPr>
        </p:nvSpPr>
        <p:spPr>
          <a:xfrm>
            <a:off x="304800" y="152400"/>
            <a:ext cx="8534400" cy="762000"/>
          </a:xfrm>
        </p:spPr>
        <p:txBody>
          <a:bodyPr/>
          <a:lstStyle/>
          <a:p>
            <a:r>
              <a:rPr lang="en-US" b="1"/>
              <a:t>“Father”</a:t>
            </a:r>
          </a:p>
        </p:txBody>
      </p:sp>
      <p:sp>
        <p:nvSpPr>
          <p:cNvPr id="72707" name="Rectangle 3"/>
          <p:cNvSpPr>
            <a:spLocks noGrp="1" noChangeArrowheads="1"/>
          </p:cNvSpPr>
          <p:nvPr>
            <p:ph type="body" idx="1"/>
          </p:nvPr>
        </p:nvSpPr>
        <p:spPr>
          <a:xfrm>
            <a:off x="609600" y="1143000"/>
            <a:ext cx="7848600" cy="5410200"/>
          </a:xfrm>
        </p:spPr>
        <p:txBody>
          <a:bodyPr/>
          <a:lstStyle/>
          <a:p>
            <a:r>
              <a:rPr lang="en-US" b="1" dirty="0"/>
              <a:t>The rest of the occurrences (258) are in the New Testament with 184 of them before the establishment of the church in Acts 2</a:t>
            </a:r>
          </a:p>
          <a:p>
            <a:pPr lvl="1"/>
            <a:r>
              <a:rPr lang="en-US" sz="3200" b="1" dirty="0"/>
              <a:t>Matthew 18:10-14</a:t>
            </a:r>
            <a:br>
              <a:rPr lang="en-US" sz="3200" b="1" dirty="0"/>
            </a:br>
            <a:endParaRPr lang="en-US" sz="3200" b="1" dirty="0"/>
          </a:p>
          <a:p>
            <a:r>
              <a:rPr lang="en-US" b="1" dirty="0"/>
              <a:t>Jesus said that He was sent to preach to the “house of Israel” only</a:t>
            </a:r>
          </a:p>
          <a:p>
            <a:pPr lvl="1"/>
            <a:r>
              <a:rPr lang="en-US" sz="3200" b="1" dirty="0"/>
              <a:t>Matthew 10:5-7</a:t>
            </a:r>
          </a:p>
          <a:p>
            <a:pPr lvl="1"/>
            <a:r>
              <a:rPr lang="en-US" sz="3200" b="1" dirty="0"/>
              <a:t>Matthew 15:22-28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27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270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270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2707">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2707">
                                            <p:txEl>
                                              <p:pRg st="3" end="3"/>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27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p:bldP spid="72707"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B13C5EB7-046D-46C4-A81F-714AC7184BCA}" type="slidenum">
              <a:rPr lang="en-US"/>
              <a:pPr/>
              <a:t>18</a:t>
            </a:fld>
            <a:endParaRPr lang="en-US"/>
          </a:p>
        </p:txBody>
      </p:sp>
      <p:sp>
        <p:nvSpPr>
          <p:cNvPr id="74754" name="Rectangle 2"/>
          <p:cNvSpPr>
            <a:spLocks noGrp="1" noChangeArrowheads="1"/>
          </p:cNvSpPr>
          <p:nvPr>
            <p:ph type="title"/>
          </p:nvPr>
        </p:nvSpPr>
        <p:spPr>
          <a:xfrm>
            <a:off x="304800" y="152400"/>
            <a:ext cx="8534400" cy="762000"/>
          </a:xfrm>
        </p:spPr>
        <p:txBody>
          <a:bodyPr/>
          <a:lstStyle/>
          <a:p>
            <a:r>
              <a:rPr lang="en-US" b="1"/>
              <a:t>“Father”</a:t>
            </a:r>
          </a:p>
        </p:txBody>
      </p:sp>
      <p:sp>
        <p:nvSpPr>
          <p:cNvPr id="74755" name="Rectangle 3"/>
          <p:cNvSpPr>
            <a:spLocks noGrp="1" noChangeArrowheads="1"/>
          </p:cNvSpPr>
          <p:nvPr>
            <p:ph type="body" idx="1"/>
          </p:nvPr>
        </p:nvSpPr>
        <p:spPr>
          <a:xfrm>
            <a:off x="609600" y="1752600"/>
            <a:ext cx="7848600" cy="3886200"/>
          </a:xfrm>
        </p:spPr>
        <p:txBody>
          <a:bodyPr/>
          <a:lstStyle/>
          <a:p>
            <a:r>
              <a:rPr lang="en-US" b="1" dirty="0"/>
              <a:t>Jesus brought the message of the father/child relationship to the household of Israel but they didn’t understand</a:t>
            </a:r>
          </a:p>
          <a:p>
            <a:pPr>
              <a:buFont typeface="Wingdings" pitchFamily="2" charset="2"/>
              <a:buNone/>
            </a:pPr>
            <a:endParaRPr lang="en-US" b="1" dirty="0"/>
          </a:p>
          <a:p>
            <a:pPr lvl="1"/>
            <a:r>
              <a:rPr lang="en-US" sz="3200" b="1" dirty="0"/>
              <a:t>John 8:41-44</a:t>
            </a:r>
          </a:p>
          <a:p>
            <a:pPr lvl="1"/>
            <a:r>
              <a:rPr lang="en-US" sz="3200" b="1" dirty="0"/>
              <a:t>John 5:17-18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47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475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47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475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p:bldP spid="74755"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E72B277-9092-4570-A11A-485B74B891B2}" type="slidenum">
              <a:rPr lang="en-US"/>
              <a:pPr/>
              <a:t>19</a:t>
            </a:fld>
            <a:endParaRPr lang="en-US"/>
          </a:p>
        </p:txBody>
      </p:sp>
      <p:sp>
        <p:nvSpPr>
          <p:cNvPr id="75778" name="Rectangle 2"/>
          <p:cNvSpPr>
            <a:spLocks noGrp="1" noChangeArrowheads="1"/>
          </p:cNvSpPr>
          <p:nvPr>
            <p:ph type="title"/>
          </p:nvPr>
        </p:nvSpPr>
        <p:spPr>
          <a:xfrm>
            <a:off x="304800" y="152400"/>
            <a:ext cx="8534400" cy="762000"/>
          </a:xfrm>
        </p:spPr>
        <p:txBody>
          <a:bodyPr/>
          <a:lstStyle/>
          <a:p>
            <a:r>
              <a:rPr lang="en-US" b="1"/>
              <a:t>“Father”</a:t>
            </a:r>
          </a:p>
        </p:txBody>
      </p:sp>
      <p:sp>
        <p:nvSpPr>
          <p:cNvPr id="75779" name="Rectangle 3"/>
          <p:cNvSpPr>
            <a:spLocks noGrp="1" noChangeArrowheads="1"/>
          </p:cNvSpPr>
          <p:nvPr>
            <p:ph type="body" idx="1"/>
          </p:nvPr>
        </p:nvSpPr>
        <p:spPr>
          <a:xfrm>
            <a:off x="609600" y="1752600"/>
            <a:ext cx="7848600" cy="4114800"/>
          </a:xfrm>
        </p:spPr>
        <p:txBody>
          <a:bodyPr/>
          <a:lstStyle/>
          <a:p>
            <a:r>
              <a:rPr lang="en-US" b="1" dirty="0"/>
              <a:t>A transition was occurring</a:t>
            </a:r>
          </a:p>
          <a:p>
            <a:pPr lvl="1"/>
            <a:r>
              <a:rPr lang="en-US" sz="3200" b="1" dirty="0"/>
              <a:t>Acts 1:7-8</a:t>
            </a:r>
            <a:br>
              <a:rPr lang="en-US" sz="3200" b="1" dirty="0"/>
            </a:br>
            <a:endParaRPr lang="en-US" sz="3200" b="1" dirty="0"/>
          </a:p>
          <a:p>
            <a:r>
              <a:rPr lang="en-US" b="1" dirty="0"/>
              <a:t>The definition of the “family” of God was expanding</a:t>
            </a:r>
          </a:p>
          <a:p>
            <a:pPr lvl="1"/>
            <a:r>
              <a:rPr lang="en-US" sz="3200" b="1" dirty="0"/>
              <a:t>Ephesians 2:13-18</a:t>
            </a:r>
          </a:p>
          <a:p>
            <a:pPr lvl="1"/>
            <a:r>
              <a:rPr lang="en-US" sz="3200" b="1" dirty="0"/>
              <a:t>Ephesians 4:4-6</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57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577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5779">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5779">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5779">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57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p:bldP spid="7577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6"/>
          <p:cNvSpPr>
            <a:spLocks noGrp="1" noChangeArrowheads="1"/>
          </p:cNvSpPr>
          <p:nvPr>
            <p:ph type="sldNum" sz="quarter" idx="4"/>
          </p:nvPr>
        </p:nvSpPr>
        <p:spPr/>
        <p:txBody>
          <a:bodyPr/>
          <a:lstStyle/>
          <a:p>
            <a:fld id="{EA7F2664-A91D-4412-BA91-C1706F9C81D5}" type="slidenum">
              <a:rPr lang="en-US"/>
              <a:pPr/>
              <a:t>2</a:t>
            </a:fld>
            <a:endParaRPr lang="en-US"/>
          </a:p>
        </p:txBody>
      </p:sp>
      <p:sp>
        <p:nvSpPr>
          <p:cNvPr id="98306" name="Text Box 2"/>
          <p:cNvSpPr txBox="1">
            <a:spLocks noChangeArrowheads="1"/>
          </p:cNvSpPr>
          <p:nvPr/>
        </p:nvSpPr>
        <p:spPr bwMode="auto">
          <a:xfrm>
            <a:off x="152400" y="1809750"/>
            <a:ext cx="8839200" cy="2838450"/>
          </a:xfrm>
          <a:prstGeom prst="rect">
            <a:avLst/>
          </a:prstGeom>
          <a:noFill/>
          <a:ln w="9525">
            <a:noFill/>
            <a:miter lim="800000"/>
            <a:headEnd/>
            <a:tailEnd/>
          </a:ln>
          <a:effectLst/>
        </p:spPr>
        <p:txBody>
          <a:bodyPr>
            <a:spAutoFit/>
          </a:bodyPr>
          <a:lstStyle/>
          <a:p>
            <a:pPr algn="ctr">
              <a:spcBef>
                <a:spcPct val="50000"/>
              </a:spcBef>
            </a:pPr>
            <a:r>
              <a:rPr lang="en-US" sz="3600" b="1">
                <a:latin typeface="Arial" charset="0"/>
              </a:rPr>
              <a:t>There are so many contradictory teachings</a:t>
            </a:r>
          </a:p>
          <a:p>
            <a:pPr algn="ctr">
              <a:spcBef>
                <a:spcPct val="50000"/>
              </a:spcBef>
            </a:pPr>
            <a:endParaRPr lang="en-US" sz="3600" b="1">
              <a:latin typeface="Arial" charset="0"/>
            </a:endParaRPr>
          </a:p>
          <a:p>
            <a:pPr algn="ctr">
              <a:spcBef>
                <a:spcPct val="50000"/>
              </a:spcBef>
            </a:pPr>
            <a:r>
              <a:rPr lang="en-US" sz="3600" b="1">
                <a:latin typeface="Arial" charset="0"/>
              </a:rPr>
              <a:t>Just who is a child of God?</a:t>
            </a:r>
          </a:p>
        </p:txBody>
      </p:sp>
      <p:sp>
        <p:nvSpPr>
          <p:cNvPr id="98307" name="Rectangle 3"/>
          <p:cNvSpPr>
            <a:spLocks noGrp="1" noChangeArrowheads="1"/>
          </p:cNvSpPr>
          <p:nvPr>
            <p:ph type="ctrTitle"/>
          </p:nvPr>
        </p:nvSpPr>
        <p:spPr>
          <a:xfrm>
            <a:off x="1066800" y="152400"/>
            <a:ext cx="7086600" cy="838200"/>
          </a:xfrm>
        </p:spPr>
        <p:txBody>
          <a:bodyPr/>
          <a:lstStyle/>
          <a:p>
            <a:r>
              <a:rPr lang="en-US" b="1">
                <a:solidFill>
                  <a:srgbClr val="FFFFFF"/>
                </a:solidFill>
              </a:rPr>
              <a:t>Children Of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30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830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B0B3200E-694B-428B-8610-6801726B1DA5}" type="slidenum">
              <a:rPr lang="en-US"/>
              <a:pPr/>
              <a:t>20</a:t>
            </a:fld>
            <a:endParaRPr lang="en-US"/>
          </a:p>
        </p:txBody>
      </p:sp>
      <p:sp>
        <p:nvSpPr>
          <p:cNvPr id="77826" name="Rectangle 2"/>
          <p:cNvSpPr>
            <a:spLocks noGrp="1" noChangeArrowheads="1"/>
          </p:cNvSpPr>
          <p:nvPr>
            <p:ph type="title"/>
          </p:nvPr>
        </p:nvSpPr>
        <p:spPr>
          <a:xfrm>
            <a:off x="304800" y="152400"/>
            <a:ext cx="8534400" cy="762000"/>
          </a:xfrm>
        </p:spPr>
        <p:txBody>
          <a:bodyPr/>
          <a:lstStyle/>
          <a:p>
            <a:r>
              <a:rPr lang="en-US" b="1"/>
              <a:t>“Father”</a:t>
            </a:r>
          </a:p>
        </p:txBody>
      </p:sp>
      <p:sp>
        <p:nvSpPr>
          <p:cNvPr id="77827" name="Rectangle 3"/>
          <p:cNvSpPr>
            <a:spLocks noGrp="1" noChangeArrowheads="1"/>
          </p:cNvSpPr>
          <p:nvPr>
            <p:ph type="body" idx="1"/>
          </p:nvPr>
        </p:nvSpPr>
        <p:spPr>
          <a:xfrm>
            <a:off x="609600" y="1752600"/>
            <a:ext cx="7848600" cy="2819400"/>
          </a:xfrm>
        </p:spPr>
        <p:txBody>
          <a:bodyPr/>
          <a:lstStyle/>
          <a:p>
            <a:r>
              <a:rPr lang="en-US" b="1"/>
              <a:t>Something is now required of those who wish to be in this “expanded” family</a:t>
            </a:r>
          </a:p>
          <a:p>
            <a:pPr>
              <a:buFont typeface="Wingdings" pitchFamily="2" charset="2"/>
              <a:buNone/>
            </a:pPr>
            <a:endParaRPr lang="en-US" b="1"/>
          </a:p>
          <a:p>
            <a:pPr lvl="1"/>
            <a:r>
              <a:rPr lang="en-US" sz="3200" b="1"/>
              <a:t>I John 2:22-25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78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782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782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p:bldP spid="77827"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CBF9F9CB-31F6-456E-B994-1306403478A3}" type="slidenum">
              <a:rPr lang="en-US"/>
              <a:pPr/>
              <a:t>21</a:t>
            </a:fld>
            <a:endParaRPr lang="en-US"/>
          </a:p>
        </p:txBody>
      </p:sp>
      <p:sp>
        <p:nvSpPr>
          <p:cNvPr id="78850" name="Rectangle 2"/>
          <p:cNvSpPr>
            <a:spLocks noGrp="1" noChangeArrowheads="1"/>
          </p:cNvSpPr>
          <p:nvPr>
            <p:ph type="title"/>
          </p:nvPr>
        </p:nvSpPr>
        <p:spPr>
          <a:xfrm>
            <a:off x="304800" y="152400"/>
            <a:ext cx="8534400" cy="762000"/>
          </a:xfrm>
        </p:spPr>
        <p:txBody>
          <a:bodyPr/>
          <a:lstStyle/>
          <a:p>
            <a:r>
              <a:rPr lang="en-US" b="1"/>
              <a:t>“Father”</a:t>
            </a:r>
          </a:p>
        </p:txBody>
      </p:sp>
      <p:sp>
        <p:nvSpPr>
          <p:cNvPr id="78851" name="Rectangle 3"/>
          <p:cNvSpPr>
            <a:spLocks noGrp="1" noChangeArrowheads="1"/>
          </p:cNvSpPr>
          <p:nvPr>
            <p:ph type="body" idx="1"/>
          </p:nvPr>
        </p:nvSpPr>
        <p:spPr>
          <a:xfrm>
            <a:off x="609600" y="1752600"/>
            <a:ext cx="7848600" cy="3810000"/>
          </a:xfrm>
        </p:spPr>
        <p:txBody>
          <a:bodyPr/>
          <a:lstStyle/>
          <a:p>
            <a:r>
              <a:rPr lang="en-US" b="1"/>
              <a:t>The relationship of “Father” was begun in the Old Testament and expanded by the teachings of the New Testament</a:t>
            </a:r>
          </a:p>
          <a:p>
            <a:pPr>
              <a:buFont typeface="Wingdings" pitchFamily="2" charset="2"/>
              <a:buNone/>
            </a:pPr>
            <a:endParaRPr lang="en-US" b="1"/>
          </a:p>
          <a:p>
            <a:pPr lvl="1"/>
            <a:r>
              <a:rPr lang="en-US" sz="3200" b="1"/>
              <a:t>Always between God and His chosen people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88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8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p:bldP spid="78851"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367F73FA-CEA3-447F-B57F-CC878342B499}" type="slidenum">
              <a:rPr lang="en-US"/>
              <a:pPr/>
              <a:t>22</a:t>
            </a:fld>
            <a:endParaRPr lang="en-US"/>
          </a:p>
        </p:txBody>
      </p:sp>
      <p:sp>
        <p:nvSpPr>
          <p:cNvPr id="79874" name="Rectangle 2"/>
          <p:cNvSpPr>
            <a:spLocks noGrp="1" noChangeArrowheads="1"/>
          </p:cNvSpPr>
          <p:nvPr>
            <p:ph type="title"/>
          </p:nvPr>
        </p:nvSpPr>
        <p:spPr>
          <a:xfrm>
            <a:off x="304800" y="152400"/>
            <a:ext cx="8534400" cy="762000"/>
          </a:xfrm>
        </p:spPr>
        <p:txBody>
          <a:bodyPr/>
          <a:lstStyle/>
          <a:p>
            <a:r>
              <a:rPr lang="en-US" b="1"/>
              <a:t>“Sons Of God”</a:t>
            </a:r>
          </a:p>
        </p:txBody>
      </p:sp>
      <p:sp>
        <p:nvSpPr>
          <p:cNvPr id="79875" name="Rectangle 3"/>
          <p:cNvSpPr>
            <a:spLocks noGrp="1" noChangeArrowheads="1"/>
          </p:cNvSpPr>
          <p:nvPr>
            <p:ph type="body" idx="1"/>
          </p:nvPr>
        </p:nvSpPr>
        <p:spPr>
          <a:xfrm>
            <a:off x="609600" y="1752600"/>
            <a:ext cx="7848600" cy="2743200"/>
          </a:xfrm>
        </p:spPr>
        <p:txBody>
          <a:bodyPr/>
          <a:lstStyle/>
          <a:p>
            <a:r>
              <a:rPr lang="en-US" b="1"/>
              <a:t>This phrase is used ten times in the Bible</a:t>
            </a:r>
          </a:p>
          <a:p>
            <a:pPr>
              <a:buFont typeface="Wingdings" pitchFamily="2" charset="2"/>
              <a:buNone/>
            </a:pPr>
            <a:endParaRPr lang="en-US" b="1"/>
          </a:p>
          <a:p>
            <a:pPr lvl="1"/>
            <a:r>
              <a:rPr lang="en-US" sz="3200" b="1"/>
              <a:t>Five in the Old Testament and five in the New Testament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98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987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987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p:bldP spid="79875"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18EC344C-D7C8-4E08-A25D-E45DA98976E0}" type="slidenum">
              <a:rPr lang="en-US"/>
              <a:pPr/>
              <a:t>23</a:t>
            </a:fld>
            <a:endParaRPr lang="en-US"/>
          </a:p>
        </p:txBody>
      </p:sp>
      <p:sp>
        <p:nvSpPr>
          <p:cNvPr id="80898" name="Rectangle 2"/>
          <p:cNvSpPr>
            <a:spLocks noGrp="1" noChangeArrowheads="1"/>
          </p:cNvSpPr>
          <p:nvPr>
            <p:ph type="title"/>
          </p:nvPr>
        </p:nvSpPr>
        <p:spPr>
          <a:xfrm>
            <a:off x="304800" y="152400"/>
            <a:ext cx="8534400" cy="762000"/>
          </a:xfrm>
        </p:spPr>
        <p:txBody>
          <a:bodyPr/>
          <a:lstStyle/>
          <a:p>
            <a:r>
              <a:rPr lang="en-US" b="1"/>
              <a:t>“Sons Of God”</a:t>
            </a:r>
          </a:p>
        </p:txBody>
      </p:sp>
      <p:sp>
        <p:nvSpPr>
          <p:cNvPr id="80899" name="Rectangle 3"/>
          <p:cNvSpPr>
            <a:spLocks noGrp="1" noChangeArrowheads="1"/>
          </p:cNvSpPr>
          <p:nvPr>
            <p:ph type="body" idx="1"/>
          </p:nvPr>
        </p:nvSpPr>
        <p:spPr>
          <a:xfrm>
            <a:off x="609600" y="1752600"/>
            <a:ext cx="7848600" cy="3429000"/>
          </a:xfrm>
        </p:spPr>
        <p:txBody>
          <a:bodyPr/>
          <a:lstStyle/>
          <a:p>
            <a:r>
              <a:rPr lang="en-US" b="1" dirty="0"/>
              <a:t>Old Testament references are to heavenly beings</a:t>
            </a:r>
          </a:p>
          <a:p>
            <a:pPr>
              <a:buFont typeface="Wingdings" pitchFamily="2" charset="2"/>
              <a:buNone/>
            </a:pPr>
            <a:endParaRPr lang="en-US" b="1" dirty="0"/>
          </a:p>
          <a:p>
            <a:pPr lvl="1"/>
            <a:r>
              <a:rPr lang="en-US" sz="3200" b="1" dirty="0"/>
              <a:t>See Job 1:6</a:t>
            </a:r>
          </a:p>
          <a:p>
            <a:pPr lvl="1"/>
            <a:r>
              <a:rPr lang="en-US" sz="3200" b="1" dirty="0"/>
              <a:t>Eliminate: Genesis 6:2, 4; Job 1:6; Job 2:1; Job 38:7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08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089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08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089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p:bldP spid="80899"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6EF83AC-489C-4B2C-8CF4-26808714F7FF}" type="slidenum">
              <a:rPr lang="en-US"/>
              <a:pPr/>
              <a:t>24</a:t>
            </a:fld>
            <a:endParaRPr lang="en-US"/>
          </a:p>
        </p:txBody>
      </p:sp>
      <p:sp>
        <p:nvSpPr>
          <p:cNvPr id="81922" name="Rectangle 2"/>
          <p:cNvSpPr>
            <a:spLocks noGrp="1" noChangeArrowheads="1"/>
          </p:cNvSpPr>
          <p:nvPr>
            <p:ph type="title"/>
          </p:nvPr>
        </p:nvSpPr>
        <p:spPr>
          <a:xfrm>
            <a:off x="304800" y="152400"/>
            <a:ext cx="8534400" cy="762000"/>
          </a:xfrm>
        </p:spPr>
        <p:txBody>
          <a:bodyPr/>
          <a:lstStyle/>
          <a:p>
            <a:r>
              <a:rPr lang="en-US" b="1"/>
              <a:t>“Sons Of God”</a:t>
            </a:r>
          </a:p>
        </p:txBody>
      </p:sp>
      <p:sp>
        <p:nvSpPr>
          <p:cNvPr id="81923" name="Rectangle 3"/>
          <p:cNvSpPr>
            <a:spLocks noGrp="1" noChangeArrowheads="1"/>
          </p:cNvSpPr>
          <p:nvPr>
            <p:ph type="body" idx="1"/>
          </p:nvPr>
        </p:nvSpPr>
        <p:spPr>
          <a:xfrm>
            <a:off x="609600" y="1752600"/>
            <a:ext cx="7848600" cy="2819400"/>
          </a:xfrm>
        </p:spPr>
        <p:txBody>
          <a:bodyPr/>
          <a:lstStyle/>
          <a:p>
            <a:r>
              <a:rPr lang="en-US" b="1"/>
              <a:t>One of the New Testament references is to a heavenly being</a:t>
            </a:r>
          </a:p>
          <a:p>
            <a:pPr>
              <a:buFont typeface="Wingdings" pitchFamily="2" charset="2"/>
              <a:buNone/>
            </a:pPr>
            <a:endParaRPr lang="en-US" b="1"/>
          </a:p>
          <a:p>
            <a:pPr lvl="1"/>
            <a:r>
              <a:rPr lang="en-US" sz="3200" b="1"/>
              <a:t>Luke 20:34-36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19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2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p:bldP spid="81923"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D5758BE3-4EB9-4CE5-A67E-8190AB52F419}" type="slidenum">
              <a:rPr lang="en-US"/>
              <a:pPr/>
              <a:t>25</a:t>
            </a:fld>
            <a:endParaRPr lang="en-US"/>
          </a:p>
        </p:txBody>
      </p:sp>
      <p:sp>
        <p:nvSpPr>
          <p:cNvPr id="82946" name="Rectangle 2"/>
          <p:cNvSpPr>
            <a:spLocks noGrp="1" noChangeArrowheads="1"/>
          </p:cNvSpPr>
          <p:nvPr>
            <p:ph type="title"/>
          </p:nvPr>
        </p:nvSpPr>
        <p:spPr>
          <a:xfrm>
            <a:off x="304800" y="152400"/>
            <a:ext cx="8534400" cy="762000"/>
          </a:xfrm>
        </p:spPr>
        <p:txBody>
          <a:bodyPr/>
          <a:lstStyle/>
          <a:p>
            <a:r>
              <a:rPr lang="en-US" b="1"/>
              <a:t>“Sons Of God”</a:t>
            </a:r>
          </a:p>
        </p:txBody>
      </p:sp>
      <p:sp>
        <p:nvSpPr>
          <p:cNvPr id="82947" name="Rectangle 3"/>
          <p:cNvSpPr>
            <a:spLocks noGrp="1" noChangeArrowheads="1"/>
          </p:cNvSpPr>
          <p:nvPr>
            <p:ph type="body" idx="1"/>
          </p:nvPr>
        </p:nvSpPr>
        <p:spPr>
          <a:xfrm>
            <a:off x="609600" y="1447800"/>
            <a:ext cx="7848600" cy="4495800"/>
          </a:xfrm>
        </p:spPr>
        <p:txBody>
          <a:bodyPr/>
          <a:lstStyle/>
          <a:p>
            <a:r>
              <a:rPr lang="en-US" b="1"/>
              <a:t>“Led by the Spirit of God”</a:t>
            </a:r>
          </a:p>
          <a:p>
            <a:pPr>
              <a:buFont typeface="Wingdings" pitchFamily="2" charset="2"/>
              <a:buNone/>
            </a:pPr>
            <a:endParaRPr lang="en-US" b="1"/>
          </a:p>
          <a:p>
            <a:pPr lvl="1"/>
            <a:r>
              <a:rPr lang="en-US" sz="3200" b="1"/>
              <a:t>Galatians 3:21-29</a:t>
            </a:r>
          </a:p>
          <a:p>
            <a:pPr lvl="1"/>
            <a:endParaRPr lang="en-US" sz="3200" b="1"/>
          </a:p>
          <a:p>
            <a:r>
              <a:rPr lang="en-US" b="1"/>
              <a:t>All New Testament usages refer to people who have </a:t>
            </a:r>
            <a:r>
              <a:rPr lang="en-US" b="1" u="sng"/>
              <a:t>chosen</a:t>
            </a:r>
            <a:r>
              <a:rPr lang="en-US" b="1"/>
              <a:t> to place themselves in a special relationship with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29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294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29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294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6" grpId="0"/>
      <p:bldP spid="82947"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59A12B36-5FA0-426E-8806-D6691D7271DA}" type="slidenum">
              <a:rPr lang="en-US"/>
              <a:pPr/>
              <a:t>26</a:t>
            </a:fld>
            <a:endParaRPr lang="en-US"/>
          </a:p>
        </p:txBody>
      </p:sp>
      <p:sp>
        <p:nvSpPr>
          <p:cNvPr id="83970" name="Rectangle 2"/>
          <p:cNvSpPr>
            <a:spLocks noGrp="1" noChangeArrowheads="1"/>
          </p:cNvSpPr>
          <p:nvPr>
            <p:ph type="title"/>
          </p:nvPr>
        </p:nvSpPr>
        <p:spPr>
          <a:xfrm>
            <a:off x="304800" y="152400"/>
            <a:ext cx="8534400" cy="762000"/>
          </a:xfrm>
        </p:spPr>
        <p:txBody>
          <a:bodyPr/>
          <a:lstStyle/>
          <a:p>
            <a:r>
              <a:rPr lang="en-US" b="1"/>
              <a:t>“Children Of God”</a:t>
            </a:r>
          </a:p>
        </p:txBody>
      </p:sp>
      <p:sp>
        <p:nvSpPr>
          <p:cNvPr id="83971" name="Rectangle 3"/>
          <p:cNvSpPr>
            <a:spLocks noGrp="1" noChangeArrowheads="1"/>
          </p:cNvSpPr>
          <p:nvPr>
            <p:ph type="body" idx="1"/>
          </p:nvPr>
        </p:nvSpPr>
        <p:spPr>
          <a:xfrm>
            <a:off x="609600" y="1447800"/>
            <a:ext cx="7848600" cy="4495800"/>
          </a:xfrm>
        </p:spPr>
        <p:txBody>
          <a:bodyPr/>
          <a:lstStyle/>
          <a:p>
            <a:r>
              <a:rPr lang="en-US" b="1" dirty="0"/>
              <a:t>Used ten times in the Bible, all in the New Testament</a:t>
            </a:r>
          </a:p>
          <a:p>
            <a:pPr>
              <a:buFont typeface="Wingdings" pitchFamily="2" charset="2"/>
              <a:buNone/>
            </a:pPr>
            <a:endParaRPr lang="en-US" b="1" dirty="0"/>
          </a:p>
          <a:p>
            <a:pPr lvl="1"/>
            <a:r>
              <a:rPr lang="en-US" sz="3200" b="1" dirty="0"/>
              <a:t>I John 3:1-2</a:t>
            </a:r>
          </a:p>
          <a:p>
            <a:pPr lvl="1"/>
            <a:r>
              <a:rPr lang="en-US" sz="3200" b="1" dirty="0"/>
              <a:t>I John 3:7-10</a:t>
            </a:r>
          </a:p>
          <a:p>
            <a:pPr lvl="1"/>
            <a:r>
              <a:rPr lang="en-US" sz="3200" b="1" dirty="0"/>
              <a:t>Philippians 2:14-15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39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397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39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397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397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p:bldP spid="83971"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73ED673-B63E-4E33-ACF4-0E85EF13A084}" type="slidenum">
              <a:rPr lang="en-US"/>
              <a:pPr/>
              <a:t>27</a:t>
            </a:fld>
            <a:endParaRPr lang="en-US"/>
          </a:p>
        </p:txBody>
      </p:sp>
      <p:sp>
        <p:nvSpPr>
          <p:cNvPr id="84994" name="Rectangle 2"/>
          <p:cNvSpPr>
            <a:spLocks noGrp="1" noChangeArrowheads="1"/>
          </p:cNvSpPr>
          <p:nvPr>
            <p:ph type="title"/>
          </p:nvPr>
        </p:nvSpPr>
        <p:spPr>
          <a:xfrm>
            <a:off x="304800" y="152400"/>
            <a:ext cx="8534400" cy="762000"/>
          </a:xfrm>
        </p:spPr>
        <p:txBody>
          <a:bodyPr/>
          <a:lstStyle/>
          <a:p>
            <a:r>
              <a:rPr lang="en-US" b="1"/>
              <a:t>“Children Of God”</a:t>
            </a:r>
          </a:p>
        </p:txBody>
      </p:sp>
      <p:sp>
        <p:nvSpPr>
          <p:cNvPr id="84995" name="Rectangle 3"/>
          <p:cNvSpPr>
            <a:spLocks noGrp="1" noChangeArrowheads="1"/>
          </p:cNvSpPr>
          <p:nvPr>
            <p:ph type="body" idx="1"/>
          </p:nvPr>
        </p:nvSpPr>
        <p:spPr>
          <a:xfrm>
            <a:off x="609600" y="1447800"/>
            <a:ext cx="7848600" cy="4495800"/>
          </a:xfrm>
        </p:spPr>
        <p:txBody>
          <a:bodyPr/>
          <a:lstStyle/>
          <a:p>
            <a:r>
              <a:rPr lang="en-US" b="1"/>
              <a:t>Romans 9:1-8</a:t>
            </a:r>
          </a:p>
          <a:p>
            <a:pPr>
              <a:buFont typeface="Wingdings" pitchFamily="2" charset="2"/>
              <a:buNone/>
            </a:pPr>
            <a:endParaRPr lang="en-US" b="1"/>
          </a:p>
          <a:p>
            <a:pPr lvl="1"/>
            <a:r>
              <a:rPr lang="en-US" sz="3200" b="1"/>
              <a:t>Those who had been able to call God “Father” now could not</a:t>
            </a:r>
          </a:p>
          <a:p>
            <a:pPr lvl="1"/>
            <a:r>
              <a:rPr lang="en-US" sz="3200" b="1"/>
              <a:t>Those who had not been able to call God “Father” now could</a:t>
            </a:r>
          </a:p>
          <a:p>
            <a:pPr lvl="2"/>
            <a:r>
              <a:rPr lang="en-US" sz="3200" b="1"/>
              <a:t>Romans 9:25-26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499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499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49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49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49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4" grpId="0"/>
      <p:bldP spid="84995"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D586D9E-9ECB-4FF7-ADDA-07367C243895}" type="slidenum">
              <a:rPr lang="en-US"/>
              <a:pPr/>
              <a:t>28</a:t>
            </a:fld>
            <a:endParaRPr lang="en-US"/>
          </a:p>
        </p:txBody>
      </p:sp>
      <p:sp>
        <p:nvSpPr>
          <p:cNvPr id="86018" name="Rectangle 2"/>
          <p:cNvSpPr>
            <a:spLocks noGrp="1" noChangeArrowheads="1"/>
          </p:cNvSpPr>
          <p:nvPr>
            <p:ph type="title"/>
          </p:nvPr>
        </p:nvSpPr>
        <p:spPr>
          <a:xfrm>
            <a:off x="304800" y="152400"/>
            <a:ext cx="8534400" cy="762000"/>
          </a:xfrm>
        </p:spPr>
        <p:txBody>
          <a:bodyPr/>
          <a:lstStyle/>
          <a:p>
            <a:r>
              <a:rPr lang="en-US" b="1"/>
              <a:t>Putting It All Together</a:t>
            </a:r>
          </a:p>
        </p:txBody>
      </p:sp>
      <p:sp>
        <p:nvSpPr>
          <p:cNvPr id="86019" name="Rectangle 3"/>
          <p:cNvSpPr>
            <a:spLocks noGrp="1" noChangeArrowheads="1"/>
          </p:cNvSpPr>
          <p:nvPr>
            <p:ph type="body" idx="1"/>
          </p:nvPr>
        </p:nvSpPr>
        <p:spPr>
          <a:xfrm>
            <a:off x="609600" y="1447800"/>
            <a:ext cx="7848600" cy="4800600"/>
          </a:xfrm>
        </p:spPr>
        <p:txBody>
          <a:bodyPr/>
          <a:lstStyle/>
          <a:p>
            <a:r>
              <a:rPr lang="en-US" b="1"/>
              <a:t>Who could call God “Father”?</a:t>
            </a:r>
          </a:p>
          <a:p>
            <a:pPr lvl="1"/>
            <a:r>
              <a:rPr lang="en-US" sz="3200" b="1"/>
              <a:t>In the Old Testament – the household of Israel</a:t>
            </a:r>
          </a:p>
          <a:p>
            <a:pPr lvl="1"/>
            <a:r>
              <a:rPr lang="en-US" sz="3200" b="1"/>
              <a:t>Through Acts 2 – still the household of Israel</a:t>
            </a:r>
          </a:p>
          <a:p>
            <a:pPr lvl="1"/>
            <a:r>
              <a:rPr lang="en-US" sz="3200" b="1"/>
              <a:t>After Acts 2 – those who are </a:t>
            </a:r>
            <a:r>
              <a:rPr lang="en-US" sz="3200" b="1" i="1"/>
              <a:t>“called”</a:t>
            </a:r>
            <a:r>
              <a:rPr lang="en-US" sz="3200" b="1"/>
              <a:t> (Ephesians 4:4),</a:t>
            </a:r>
            <a:r>
              <a:rPr lang="en-US" sz="3200" b="1" i="1"/>
              <a:t> </a:t>
            </a:r>
            <a:r>
              <a:rPr lang="en-US" sz="3200" b="1"/>
              <a:t>have </a:t>
            </a:r>
            <a:r>
              <a:rPr lang="en-US" sz="3200" b="1" i="1"/>
              <a:t>“confessed”</a:t>
            </a:r>
            <a:r>
              <a:rPr lang="en-US" sz="3200" b="1"/>
              <a:t> (I John 2:23), and who </a:t>
            </a:r>
            <a:r>
              <a:rPr lang="en-US" sz="3200" b="1" i="1"/>
              <a:t>“abide”</a:t>
            </a:r>
            <a:r>
              <a:rPr lang="en-US" sz="3200" b="1"/>
              <a:t> (I John 2:24)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60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601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6019">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6019">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60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8" grpId="0"/>
      <p:bldP spid="86019"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FF7FAF8-F98E-4080-8E3C-654EEEDB5D12}" type="slidenum">
              <a:rPr lang="en-US"/>
              <a:pPr/>
              <a:t>29</a:t>
            </a:fld>
            <a:endParaRPr lang="en-US"/>
          </a:p>
        </p:txBody>
      </p:sp>
      <p:sp>
        <p:nvSpPr>
          <p:cNvPr id="87042" name="Rectangle 2"/>
          <p:cNvSpPr>
            <a:spLocks noGrp="1" noChangeArrowheads="1"/>
          </p:cNvSpPr>
          <p:nvPr>
            <p:ph type="title"/>
          </p:nvPr>
        </p:nvSpPr>
        <p:spPr>
          <a:xfrm>
            <a:off x="304800" y="152400"/>
            <a:ext cx="8534400" cy="762000"/>
          </a:xfrm>
        </p:spPr>
        <p:txBody>
          <a:bodyPr/>
          <a:lstStyle/>
          <a:p>
            <a:r>
              <a:rPr lang="en-US" b="1"/>
              <a:t>Putting It All Together</a:t>
            </a:r>
          </a:p>
        </p:txBody>
      </p:sp>
      <p:sp>
        <p:nvSpPr>
          <p:cNvPr id="87043" name="Rectangle 3"/>
          <p:cNvSpPr>
            <a:spLocks noGrp="1" noChangeArrowheads="1"/>
          </p:cNvSpPr>
          <p:nvPr>
            <p:ph type="body" idx="1"/>
          </p:nvPr>
        </p:nvSpPr>
        <p:spPr>
          <a:xfrm>
            <a:off x="609600" y="1447800"/>
            <a:ext cx="7848600" cy="4419600"/>
          </a:xfrm>
        </p:spPr>
        <p:txBody>
          <a:bodyPr/>
          <a:lstStyle/>
          <a:p>
            <a:r>
              <a:rPr lang="en-US" b="1" dirty="0"/>
              <a:t>“Sons of God” used only in the New Testament</a:t>
            </a:r>
            <a:r>
              <a:rPr lang="en-US" sz="2400" b="1" dirty="0"/>
              <a:t> (for our purposes)</a:t>
            </a:r>
          </a:p>
          <a:p>
            <a:pPr lvl="1"/>
            <a:r>
              <a:rPr lang="en-US" sz="3200" b="1" dirty="0"/>
              <a:t>“Led by the Spirit of God”</a:t>
            </a:r>
            <a:br>
              <a:rPr lang="en-US" sz="3200" b="1" dirty="0"/>
            </a:br>
            <a:r>
              <a:rPr lang="en-US" sz="3200" b="1" dirty="0"/>
              <a:t>(Romans 8:14)</a:t>
            </a:r>
          </a:p>
          <a:p>
            <a:pPr lvl="1"/>
            <a:r>
              <a:rPr lang="en-US" sz="3200" b="1" dirty="0"/>
              <a:t>Have “faith in Christ Jesus” (Galatians 3:26)</a:t>
            </a:r>
          </a:p>
          <a:p>
            <a:pPr lvl="1"/>
            <a:r>
              <a:rPr lang="en-US" sz="3200" b="1" dirty="0"/>
              <a:t>“Baptized into Christ”</a:t>
            </a:r>
            <a:br>
              <a:rPr lang="en-US" sz="3200" b="1" dirty="0"/>
            </a:br>
            <a:r>
              <a:rPr lang="en-US" sz="3200" b="1" dirty="0"/>
              <a:t>(Galatians 3:27)</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70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704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704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704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70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2" grpId="0"/>
      <p:bldP spid="8704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32B4BB7-8FD7-403D-B452-FD8756FEC083}" type="slidenum">
              <a:rPr lang="en-US"/>
              <a:pPr/>
              <a:t>3</a:t>
            </a:fld>
            <a:endParaRPr lang="en-US"/>
          </a:p>
        </p:txBody>
      </p:sp>
      <p:sp>
        <p:nvSpPr>
          <p:cNvPr id="35842" name="Rectangle 2"/>
          <p:cNvSpPr>
            <a:spLocks noGrp="1" noChangeArrowheads="1"/>
          </p:cNvSpPr>
          <p:nvPr>
            <p:ph type="title"/>
          </p:nvPr>
        </p:nvSpPr>
        <p:spPr>
          <a:xfrm>
            <a:off x="304800" y="152400"/>
            <a:ext cx="8534400" cy="762000"/>
          </a:xfrm>
        </p:spPr>
        <p:txBody>
          <a:bodyPr/>
          <a:lstStyle/>
          <a:p>
            <a:r>
              <a:rPr lang="en-US" b="1"/>
              <a:t>The Denominational View</a:t>
            </a:r>
          </a:p>
        </p:txBody>
      </p:sp>
      <p:sp>
        <p:nvSpPr>
          <p:cNvPr id="35843" name="Rectangle 3"/>
          <p:cNvSpPr>
            <a:spLocks noGrp="1" noChangeArrowheads="1"/>
          </p:cNvSpPr>
          <p:nvPr>
            <p:ph type="body" idx="1"/>
          </p:nvPr>
        </p:nvSpPr>
        <p:spPr>
          <a:xfrm>
            <a:off x="685800" y="2057400"/>
            <a:ext cx="7848600" cy="3429000"/>
          </a:xfrm>
        </p:spPr>
        <p:txBody>
          <a:bodyPr/>
          <a:lstStyle/>
          <a:p>
            <a:r>
              <a:rPr lang="en-US" b="1"/>
              <a:t>Completely open</a:t>
            </a:r>
          </a:p>
          <a:p>
            <a:pPr>
              <a:buFont typeface="Wingdings" pitchFamily="2" charset="2"/>
              <a:buNone/>
            </a:pPr>
            <a:endParaRPr lang="en-US" b="1"/>
          </a:p>
          <a:p>
            <a:pPr lvl="1"/>
            <a:r>
              <a:rPr lang="en-US" sz="3200" b="1"/>
              <a:t>“Attend the church of your choice”</a:t>
            </a:r>
          </a:p>
          <a:p>
            <a:pPr lvl="1">
              <a:buFontTx/>
              <a:buNone/>
            </a:pPr>
            <a:endParaRPr lang="en-US" sz="3200" b="1"/>
          </a:p>
          <a:p>
            <a:pPr lvl="1"/>
            <a:r>
              <a:rPr lang="en-US" sz="3200" b="1"/>
              <a:t>“All roads lead to heaven”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58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84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8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P spid="3584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C78BB8ED-0A45-4A80-BBE0-E7EEFDC30A0E}" type="slidenum">
              <a:rPr lang="en-US"/>
              <a:pPr/>
              <a:t>30</a:t>
            </a:fld>
            <a:endParaRPr lang="en-US"/>
          </a:p>
        </p:txBody>
      </p:sp>
      <p:sp>
        <p:nvSpPr>
          <p:cNvPr id="90114" name="Rectangle 2"/>
          <p:cNvSpPr>
            <a:spLocks noGrp="1" noChangeArrowheads="1"/>
          </p:cNvSpPr>
          <p:nvPr>
            <p:ph type="title"/>
          </p:nvPr>
        </p:nvSpPr>
        <p:spPr>
          <a:xfrm>
            <a:off x="304800" y="152400"/>
            <a:ext cx="8534400" cy="762000"/>
          </a:xfrm>
        </p:spPr>
        <p:txBody>
          <a:bodyPr/>
          <a:lstStyle/>
          <a:p>
            <a:r>
              <a:rPr lang="en-US" b="1"/>
              <a:t>Putting It All Together</a:t>
            </a:r>
          </a:p>
        </p:txBody>
      </p:sp>
      <p:sp>
        <p:nvSpPr>
          <p:cNvPr id="90115" name="Rectangle 3"/>
          <p:cNvSpPr>
            <a:spLocks noGrp="1" noChangeArrowheads="1"/>
          </p:cNvSpPr>
          <p:nvPr>
            <p:ph type="body" idx="1"/>
          </p:nvPr>
        </p:nvSpPr>
        <p:spPr>
          <a:xfrm>
            <a:off x="609600" y="1752600"/>
            <a:ext cx="7848600" cy="1676400"/>
          </a:xfrm>
        </p:spPr>
        <p:txBody>
          <a:bodyPr/>
          <a:lstStyle/>
          <a:p>
            <a:r>
              <a:rPr lang="en-US" b="1" dirty="0"/>
              <a:t>“Children of God” used only in the New Testament </a:t>
            </a:r>
          </a:p>
          <a:p>
            <a:pPr lvl="1"/>
            <a:r>
              <a:rPr lang="en-US" sz="3200" b="1" dirty="0"/>
              <a:t>“born of God” (I John 3:9)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1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4" grpId="0"/>
      <p:bldP spid="90115"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C9F2BC5C-A0C9-4632-99F2-799FA51FAB17}" type="slidenum">
              <a:rPr lang="en-US"/>
              <a:pPr/>
              <a:t>31</a:t>
            </a:fld>
            <a:endParaRPr lang="en-US"/>
          </a:p>
        </p:txBody>
      </p:sp>
      <p:sp>
        <p:nvSpPr>
          <p:cNvPr id="91138" name="Rectangle 2"/>
          <p:cNvSpPr>
            <a:spLocks noGrp="1" noChangeArrowheads="1"/>
          </p:cNvSpPr>
          <p:nvPr>
            <p:ph type="title"/>
          </p:nvPr>
        </p:nvSpPr>
        <p:spPr>
          <a:xfrm>
            <a:off x="304800" y="152400"/>
            <a:ext cx="8534400" cy="762000"/>
          </a:xfrm>
        </p:spPr>
        <p:txBody>
          <a:bodyPr/>
          <a:lstStyle/>
          <a:p>
            <a:r>
              <a:rPr lang="en-US" b="1"/>
              <a:t>Putting It All Together</a:t>
            </a:r>
          </a:p>
        </p:txBody>
      </p:sp>
      <p:sp>
        <p:nvSpPr>
          <p:cNvPr id="91139" name="Rectangle 3"/>
          <p:cNvSpPr>
            <a:spLocks noGrp="1" noChangeArrowheads="1"/>
          </p:cNvSpPr>
          <p:nvPr>
            <p:ph type="body" idx="1"/>
          </p:nvPr>
        </p:nvSpPr>
        <p:spPr>
          <a:xfrm>
            <a:off x="609600" y="1752600"/>
            <a:ext cx="7848600" cy="1676400"/>
          </a:xfrm>
        </p:spPr>
        <p:txBody>
          <a:bodyPr/>
          <a:lstStyle/>
          <a:p>
            <a:r>
              <a:rPr lang="en-US" b="1" dirty="0"/>
              <a:t>John 1:9-17</a:t>
            </a:r>
          </a:p>
          <a:p>
            <a:pPr lvl="1"/>
            <a:r>
              <a:rPr lang="en-US" sz="3200" b="1" dirty="0"/>
              <a:t>“he gave the right to become children of God” (verse 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113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113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113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8" grpId="0"/>
      <p:bldP spid="91139"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11A8027-285A-4351-B5D7-255867AAF5CC}" type="slidenum">
              <a:rPr lang="en-US"/>
              <a:pPr/>
              <a:t>32</a:t>
            </a:fld>
            <a:endParaRPr lang="en-US"/>
          </a:p>
        </p:txBody>
      </p:sp>
      <p:sp>
        <p:nvSpPr>
          <p:cNvPr id="92162" name="Rectangle 2"/>
          <p:cNvSpPr>
            <a:spLocks noGrp="1" noChangeArrowheads="1"/>
          </p:cNvSpPr>
          <p:nvPr>
            <p:ph type="title"/>
          </p:nvPr>
        </p:nvSpPr>
        <p:spPr>
          <a:xfrm>
            <a:off x="304800" y="152400"/>
            <a:ext cx="8534400" cy="762000"/>
          </a:xfrm>
        </p:spPr>
        <p:txBody>
          <a:bodyPr/>
          <a:lstStyle/>
          <a:p>
            <a:r>
              <a:rPr lang="en-US" b="1"/>
              <a:t>Putting It All Together</a:t>
            </a:r>
          </a:p>
        </p:txBody>
      </p:sp>
      <p:sp>
        <p:nvSpPr>
          <p:cNvPr id="92163" name="Rectangle 3"/>
          <p:cNvSpPr>
            <a:spLocks noGrp="1" noChangeArrowheads="1"/>
          </p:cNvSpPr>
          <p:nvPr>
            <p:ph type="body" idx="1"/>
          </p:nvPr>
        </p:nvSpPr>
        <p:spPr>
          <a:xfrm>
            <a:off x="609600" y="1752600"/>
            <a:ext cx="7848600" cy="3429000"/>
          </a:xfrm>
        </p:spPr>
        <p:txBody>
          <a:bodyPr/>
          <a:lstStyle/>
          <a:p>
            <a:r>
              <a:rPr lang="en-US" b="1"/>
              <a:t>The household of Israel was given the right to maintain their relationship with God</a:t>
            </a:r>
          </a:p>
          <a:p>
            <a:pPr>
              <a:buFont typeface="Wingdings" pitchFamily="2" charset="2"/>
              <a:buNone/>
            </a:pPr>
            <a:endParaRPr lang="en-US" b="1"/>
          </a:p>
          <a:p>
            <a:pPr lvl="1"/>
            <a:r>
              <a:rPr lang="en-US" sz="3200" b="1"/>
              <a:t>John 15:1-6</a:t>
            </a:r>
          </a:p>
          <a:p>
            <a:pPr lvl="1"/>
            <a:r>
              <a:rPr lang="en-US" sz="3200" b="1"/>
              <a:t>They rejected 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21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6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16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216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2" grpId="0"/>
      <p:bldP spid="9216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DFE1227F-1613-4D20-BE8D-052DA1BE3410}" type="slidenum">
              <a:rPr lang="en-US"/>
              <a:pPr/>
              <a:t>33</a:t>
            </a:fld>
            <a:endParaRPr lang="en-US"/>
          </a:p>
        </p:txBody>
      </p:sp>
      <p:sp>
        <p:nvSpPr>
          <p:cNvPr id="93186" name="Rectangle 2"/>
          <p:cNvSpPr>
            <a:spLocks noGrp="1" noChangeArrowheads="1"/>
          </p:cNvSpPr>
          <p:nvPr>
            <p:ph type="title"/>
          </p:nvPr>
        </p:nvSpPr>
        <p:spPr>
          <a:xfrm>
            <a:off x="304800" y="152400"/>
            <a:ext cx="8534400" cy="762000"/>
          </a:xfrm>
        </p:spPr>
        <p:txBody>
          <a:bodyPr/>
          <a:lstStyle/>
          <a:p>
            <a:r>
              <a:rPr lang="en-US" b="1"/>
              <a:t>Putting It All Together</a:t>
            </a:r>
          </a:p>
        </p:txBody>
      </p:sp>
      <p:sp>
        <p:nvSpPr>
          <p:cNvPr id="93187" name="Rectangle 3"/>
          <p:cNvSpPr>
            <a:spLocks noGrp="1" noChangeArrowheads="1"/>
          </p:cNvSpPr>
          <p:nvPr>
            <p:ph type="body" idx="1"/>
          </p:nvPr>
        </p:nvSpPr>
        <p:spPr>
          <a:xfrm>
            <a:off x="609600" y="1752600"/>
            <a:ext cx="7848600" cy="2819400"/>
          </a:xfrm>
        </p:spPr>
        <p:txBody>
          <a:bodyPr/>
          <a:lstStyle/>
          <a:p>
            <a:r>
              <a:rPr lang="en-US" b="1"/>
              <a:t>Those who were not previously children of God were given the opportunity to become so</a:t>
            </a:r>
          </a:p>
          <a:p>
            <a:pPr>
              <a:buFont typeface="Wingdings" pitchFamily="2" charset="2"/>
              <a:buNone/>
            </a:pPr>
            <a:endParaRPr lang="en-US" b="1"/>
          </a:p>
          <a:p>
            <a:pPr lvl="1"/>
            <a:r>
              <a:rPr lang="en-US" sz="3200" b="1"/>
              <a:t>Romans 11:11-24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318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318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31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6" grpId="0"/>
      <p:bldP spid="93187" grpId="0" build="p"/>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3D58A6D6-8461-4507-B68D-B02ADC42E53F}" type="slidenum">
              <a:rPr lang="en-US"/>
              <a:pPr/>
              <a:t>34</a:t>
            </a:fld>
            <a:endParaRPr lang="en-US"/>
          </a:p>
        </p:txBody>
      </p:sp>
      <p:sp>
        <p:nvSpPr>
          <p:cNvPr id="94210" name="Rectangle 2"/>
          <p:cNvSpPr>
            <a:spLocks noGrp="1" noChangeArrowheads="1"/>
          </p:cNvSpPr>
          <p:nvPr>
            <p:ph type="title"/>
          </p:nvPr>
        </p:nvSpPr>
        <p:spPr>
          <a:xfrm>
            <a:off x="304800" y="152400"/>
            <a:ext cx="8534400" cy="762000"/>
          </a:xfrm>
        </p:spPr>
        <p:txBody>
          <a:bodyPr/>
          <a:lstStyle/>
          <a:p>
            <a:r>
              <a:rPr lang="en-US" b="1"/>
              <a:t>Putting It All Together</a:t>
            </a:r>
          </a:p>
        </p:txBody>
      </p:sp>
      <p:sp>
        <p:nvSpPr>
          <p:cNvPr id="94211" name="Rectangle 3"/>
          <p:cNvSpPr>
            <a:spLocks noGrp="1" noChangeArrowheads="1"/>
          </p:cNvSpPr>
          <p:nvPr>
            <p:ph type="body" idx="1"/>
          </p:nvPr>
        </p:nvSpPr>
        <p:spPr>
          <a:xfrm>
            <a:off x="609600" y="1752600"/>
            <a:ext cx="7848600" cy="3429000"/>
          </a:xfrm>
        </p:spPr>
        <p:txBody>
          <a:bodyPr/>
          <a:lstStyle/>
          <a:p>
            <a:r>
              <a:rPr lang="en-US" b="1"/>
              <a:t>All children of God are adopted, none are “natural” children</a:t>
            </a:r>
          </a:p>
          <a:p>
            <a:pPr>
              <a:buFont typeface="Wingdings" pitchFamily="2" charset="2"/>
              <a:buNone/>
            </a:pPr>
            <a:endParaRPr lang="en-US" b="1"/>
          </a:p>
          <a:p>
            <a:pPr lvl="1"/>
            <a:r>
              <a:rPr lang="en-US" sz="3200" b="1"/>
              <a:t>Galatians 4:3-9</a:t>
            </a:r>
          </a:p>
          <a:p>
            <a:pPr lvl="1"/>
            <a:r>
              <a:rPr lang="en-US" sz="3200" b="1"/>
              <a:t>Ephesians 1:3-5</a:t>
            </a:r>
          </a:p>
          <a:p>
            <a:pPr lvl="1"/>
            <a:r>
              <a:rPr lang="en-US" sz="3200" b="1"/>
              <a:t>Romans 9:3-5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42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421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42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42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42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p:bldP spid="94211"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A22ABF1-F1F0-4D6E-B3D3-9C486DE65193}" type="slidenum">
              <a:rPr lang="en-US"/>
              <a:pPr/>
              <a:t>35</a:t>
            </a:fld>
            <a:endParaRPr lang="en-US"/>
          </a:p>
        </p:txBody>
      </p:sp>
      <p:sp>
        <p:nvSpPr>
          <p:cNvPr id="95234" name="Rectangle 2"/>
          <p:cNvSpPr>
            <a:spLocks noGrp="1" noChangeArrowheads="1"/>
          </p:cNvSpPr>
          <p:nvPr>
            <p:ph type="title"/>
          </p:nvPr>
        </p:nvSpPr>
        <p:spPr>
          <a:xfrm>
            <a:off x="304800" y="152400"/>
            <a:ext cx="8534400" cy="762000"/>
          </a:xfrm>
        </p:spPr>
        <p:txBody>
          <a:bodyPr/>
          <a:lstStyle/>
          <a:p>
            <a:r>
              <a:rPr lang="en-US" b="1" dirty="0"/>
              <a:t>Conclusion</a:t>
            </a:r>
          </a:p>
        </p:txBody>
      </p:sp>
      <p:sp>
        <p:nvSpPr>
          <p:cNvPr id="95235" name="Rectangle 3"/>
          <p:cNvSpPr>
            <a:spLocks noGrp="1" noChangeArrowheads="1"/>
          </p:cNvSpPr>
          <p:nvPr>
            <p:ph type="body" idx="1"/>
          </p:nvPr>
        </p:nvSpPr>
        <p:spPr>
          <a:xfrm>
            <a:off x="609600" y="1219200"/>
            <a:ext cx="7848600" cy="4724400"/>
          </a:xfrm>
        </p:spPr>
        <p:txBody>
          <a:bodyPr/>
          <a:lstStyle/>
          <a:p>
            <a:r>
              <a:rPr lang="en-US" b="1" dirty="0"/>
              <a:t>The qualifications required to become a child of God are the same as those required to become a Christian</a:t>
            </a:r>
          </a:p>
          <a:p>
            <a:pPr>
              <a:buFont typeface="Wingdings" pitchFamily="2" charset="2"/>
              <a:buNone/>
            </a:pPr>
            <a:endParaRPr lang="en-US" b="1" dirty="0"/>
          </a:p>
          <a:p>
            <a:pPr lvl="1"/>
            <a:r>
              <a:rPr lang="en-US" sz="3200" b="1" dirty="0"/>
              <a:t>“Led by the Spirit of God”, “faith in Christ Jesus”, “baptized into Christ”, “called”, “confessed”, “abide”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52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523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523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p:bldP spid="95235"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6"/>
            <a:ext cx="178090" cy="442452"/>
          </a:xfrm>
          <a:prstGeom prst="rect">
            <a:avLst/>
          </a:prstGeom>
          <a:noFill/>
          <a:ln w="9525">
            <a:noFill/>
            <a:miter lim="800000"/>
            <a:headEnd/>
            <a:tailEnd/>
          </a:ln>
        </p:spPr>
        <p:txBody>
          <a:bodyPr wrap="none" lIns="88441" tIns="44220" rIns="88441" bIns="44220">
            <a:spAutoFit/>
          </a:bodyPr>
          <a:lstStyle/>
          <a:p>
            <a:endParaRPr lang="en-US" sz="2300" i="1" dirty="0">
              <a:solidFill>
                <a:schemeClr val="bg1"/>
              </a:solidFill>
            </a:endParaRPr>
          </a:p>
        </p:txBody>
      </p:sp>
      <p:sp>
        <p:nvSpPr>
          <p:cNvPr id="347154" name="Rectangle 18"/>
          <p:cNvSpPr>
            <a:spLocks noGrp="1" noChangeArrowheads="1"/>
          </p:cNvSpPr>
          <p:nvPr>
            <p:ph type="title"/>
          </p:nvPr>
        </p:nvSpPr>
        <p:spPr>
          <a:xfrm>
            <a:off x="291806" y="172056"/>
            <a:ext cx="8519015" cy="1197289"/>
          </a:xfrm>
        </p:spPr>
        <p:txBody>
          <a:bodyPr wrap="none" lIns="88432" tIns="44215" rIns="88432" bIns="44215">
            <a:spAutoFit/>
          </a:bodyPr>
          <a:lstStyle/>
          <a:p>
            <a:pPr eaLnBrk="1" hangingPunct="1">
              <a:defRPr/>
            </a:pPr>
            <a:r>
              <a:rPr lang="en-US" dirty="0">
                <a:solidFill>
                  <a:srgbClr val="FFFFFF"/>
                </a:solidFill>
              </a:rPr>
              <a:t>“</a:t>
            </a:r>
            <a:r>
              <a:rPr lang="en-US" b="1" dirty="0">
                <a:solidFill>
                  <a:srgbClr val="FFFFFF"/>
                </a:solidFill>
              </a:rPr>
              <a:t>What Must I Do To Be Saved?</a:t>
            </a:r>
            <a:r>
              <a:rPr lang="en-US" dirty="0">
                <a:solidFill>
                  <a:srgbClr val="FFFFFF"/>
                </a:solidFill>
              </a:rPr>
              <a:t>”</a:t>
            </a:r>
            <a:br>
              <a:rPr lang="en-US" sz="2800" dirty="0">
                <a:solidFill>
                  <a:srgbClr val="FFFFFF"/>
                </a:solidFill>
              </a:rPr>
            </a:br>
            <a:r>
              <a:rPr lang="en-US" sz="2800" dirty="0">
                <a:solidFill>
                  <a:srgbClr val="FFFFFF"/>
                </a:solidFill>
              </a:rPr>
              <a:t>Acts 16:30</a:t>
            </a:r>
            <a:endParaRPr lang="en-US" dirty="0"/>
          </a:p>
        </p:txBody>
      </p:sp>
      <p:sp>
        <p:nvSpPr>
          <p:cNvPr id="347158" name="Rectangle 22"/>
          <p:cNvSpPr>
            <a:spLocks noGrp="1" noChangeArrowheads="1"/>
          </p:cNvSpPr>
          <p:nvPr>
            <p:ph type="body" idx="1"/>
          </p:nvPr>
        </p:nvSpPr>
        <p:spPr>
          <a:xfrm>
            <a:off x="445226" y="1524000"/>
            <a:ext cx="8225915" cy="5016758"/>
          </a:xfrm>
        </p:spPr>
        <p:txBody>
          <a:bodyPr>
            <a:spAutoFit/>
          </a:bodyPr>
          <a:lstStyle/>
          <a:p>
            <a:pPr>
              <a:spcBef>
                <a:spcPts val="0"/>
              </a:spcBef>
              <a:spcAft>
                <a:spcPts val="400"/>
              </a:spcAft>
              <a:buFont typeface="Arial" pitchFamily="34" charset="0"/>
              <a:buChar char="•"/>
            </a:pPr>
            <a:r>
              <a:rPr lang="en-US" sz="2900" b="1" dirty="0"/>
              <a:t> Hear the Word of God</a:t>
            </a:r>
          </a:p>
          <a:p>
            <a:pPr lvl="1">
              <a:spcBef>
                <a:spcPts val="0"/>
              </a:spcBef>
              <a:spcAft>
                <a:spcPts val="400"/>
              </a:spcAft>
              <a:buFont typeface="Arial" pitchFamily="34" charset="0"/>
              <a:buChar char="•"/>
            </a:pPr>
            <a:r>
              <a:rPr lang="en-US" sz="2900" b="1" dirty="0"/>
              <a:t> Romans 10:8</a:t>
            </a:r>
          </a:p>
          <a:p>
            <a:pPr>
              <a:spcBef>
                <a:spcPts val="0"/>
              </a:spcBef>
              <a:spcAft>
                <a:spcPts val="400"/>
              </a:spcAft>
              <a:buFont typeface="Arial" pitchFamily="34" charset="0"/>
              <a:buChar char="•"/>
            </a:pPr>
            <a:r>
              <a:rPr lang="en-US" sz="2900" b="1" dirty="0"/>
              <a:t> Believe in that Word</a:t>
            </a:r>
          </a:p>
          <a:p>
            <a:pPr lvl="1">
              <a:spcBef>
                <a:spcPts val="0"/>
              </a:spcBef>
              <a:spcAft>
                <a:spcPts val="400"/>
              </a:spcAft>
              <a:buFont typeface="Arial" pitchFamily="34" charset="0"/>
              <a:buChar char="•"/>
            </a:pPr>
            <a:r>
              <a:rPr lang="en-US" sz="2900" b="1" dirty="0"/>
              <a:t> Romans 10:11</a:t>
            </a:r>
          </a:p>
          <a:p>
            <a:pPr>
              <a:spcBef>
                <a:spcPts val="0"/>
              </a:spcBef>
              <a:spcAft>
                <a:spcPts val="400"/>
              </a:spcAft>
              <a:buFont typeface="Arial" pitchFamily="34" charset="0"/>
              <a:buChar char="•"/>
            </a:pPr>
            <a:r>
              <a:rPr lang="en-US" sz="2900" b="1" dirty="0"/>
              <a:t> Repent of your sins</a:t>
            </a:r>
          </a:p>
          <a:p>
            <a:pPr lvl="1">
              <a:spcBef>
                <a:spcPts val="0"/>
              </a:spcBef>
              <a:spcAft>
                <a:spcPts val="400"/>
              </a:spcAft>
              <a:buFont typeface="Arial" pitchFamily="34" charset="0"/>
              <a:buChar char="•"/>
            </a:pPr>
            <a:r>
              <a:rPr lang="en-US" sz="2900" b="1" dirty="0"/>
              <a:t> Acts 3:19</a:t>
            </a:r>
          </a:p>
          <a:p>
            <a:pPr>
              <a:spcBef>
                <a:spcPts val="0"/>
              </a:spcBef>
              <a:spcAft>
                <a:spcPts val="400"/>
              </a:spcAft>
              <a:buFont typeface="Arial" pitchFamily="34" charset="0"/>
              <a:buChar char="•"/>
            </a:pPr>
            <a:r>
              <a:rPr lang="en-US" sz="2900" b="1" dirty="0"/>
              <a:t> Confess that Jesus is the Son of God</a:t>
            </a:r>
          </a:p>
          <a:p>
            <a:pPr lvl="1">
              <a:spcBef>
                <a:spcPts val="0"/>
              </a:spcBef>
              <a:spcAft>
                <a:spcPts val="400"/>
              </a:spcAft>
              <a:buFont typeface="Arial" pitchFamily="34" charset="0"/>
              <a:buChar char="•"/>
            </a:pPr>
            <a:r>
              <a:rPr lang="en-US" sz="2900" b="1" dirty="0"/>
              <a:t> I John 4:15</a:t>
            </a:r>
          </a:p>
          <a:p>
            <a:pPr>
              <a:spcBef>
                <a:spcPts val="0"/>
              </a:spcBef>
              <a:spcAft>
                <a:spcPts val="400"/>
              </a:spcAft>
              <a:buFont typeface="Arial" pitchFamily="34" charset="0"/>
              <a:buChar char="•"/>
            </a:pPr>
            <a:r>
              <a:rPr lang="en-US" sz="2900" b="1" dirty="0"/>
              <a:t> Be immersed in water (baptized)</a:t>
            </a:r>
          </a:p>
          <a:p>
            <a:pPr lvl="1">
              <a:spcBef>
                <a:spcPts val="0"/>
              </a:spcBef>
              <a:spcAft>
                <a:spcPts val="400"/>
              </a:spcAft>
              <a:buFont typeface="Arial" pitchFamily="34" charset="0"/>
              <a:buChar char="•"/>
            </a:pPr>
            <a:r>
              <a:rPr lang="en-US" sz="2900" b="1" dirty="0"/>
              <a:t> Acts 2:38</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7158">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7158">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47158">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47158">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47158">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4715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FD2D138-C84A-44CF-A0FF-071CFF743C5A}" type="slidenum">
              <a:rPr lang="en-US"/>
              <a:pPr/>
              <a:t>4</a:t>
            </a:fld>
            <a:endParaRPr lang="en-US"/>
          </a:p>
        </p:txBody>
      </p:sp>
      <p:sp>
        <p:nvSpPr>
          <p:cNvPr id="66562" name="Rectangle 2"/>
          <p:cNvSpPr>
            <a:spLocks noGrp="1" noChangeArrowheads="1"/>
          </p:cNvSpPr>
          <p:nvPr>
            <p:ph type="title"/>
          </p:nvPr>
        </p:nvSpPr>
        <p:spPr>
          <a:xfrm>
            <a:off x="304800" y="152400"/>
            <a:ext cx="8534400" cy="762000"/>
          </a:xfrm>
        </p:spPr>
        <p:txBody>
          <a:bodyPr/>
          <a:lstStyle/>
          <a:p>
            <a:r>
              <a:rPr lang="en-US" b="1"/>
              <a:t>Within The Church</a:t>
            </a:r>
          </a:p>
        </p:txBody>
      </p:sp>
      <p:sp>
        <p:nvSpPr>
          <p:cNvPr id="66563" name="Rectangle 3"/>
          <p:cNvSpPr>
            <a:spLocks noGrp="1" noChangeArrowheads="1"/>
          </p:cNvSpPr>
          <p:nvPr>
            <p:ph type="body" idx="1"/>
          </p:nvPr>
        </p:nvSpPr>
        <p:spPr>
          <a:xfrm>
            <a:off x="609600" y="2057400"/>
            <a:ext cx="7848600" cy="2286000"/>
          </a:xfrm>
        </p:spPr>
        <p:txBody>
          <a:bodyPr/>
          <a:lstStyle/>
          <a:p>
            <a:r>
              <a:rPr lang="en-US" b="1"/>
              <a:t>Somewhat more restricted</a:t>
            </a:r>
          </a:p>
          <a:p>
            <a:pPr>
              <a:buFont typeface="Wingdings" pitchFamily="2" charset="2"/>
              <a:buNone/>
            </a:pPr>
            <a:endParaRPr lang="en-US" b="1"/>
          </a:p>
          <a:p>
            <a:pPr lvl="1"/>
            <a:r>
              <a:rPr lang="en-US" sz="3200" b="1"/>
              <a:t>“Certainly there are good people everywhere”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65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656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5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2" grpId="0"/>
      <p:bldP spid="6656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175784D0-BD77-4C68-89C2-C942D70B7B9B}" type="slidenum">
              <a:rPr lang="en-US"/>
              <a:pPr/>
              <a:t>5</a:t>
            </a:fld>
            <a:endParaRPr lang="en-US"/>
          </a:p>
        </p:txBody>
      </p:sp>
      <p:sp>
        <p:nvSpPr>
          <p:cNvPr id="38914" name="Rectangle 2"/>
          <p:cNvSpPr>
            <a:spLocks noGrp="1" noChangeArrowheads="1"/>
          </p:cNvSpPr>
          <p:nvPr>
            <p:ph type="title"/>
          </p:nvPr>
        </p:nvSpPr>
        <p:spPr>
          <a:xfrm>
            <a:off x="457200" y="125413"/>
            <a:ext cx="8229600" cy="788987"/>
          </a:xfrm>
        </p:spPr>
        <p:txBody>
          <a:bodyPr/>
          <a:lstStyle/>
          <a:p>
            <a:r>
              <a:rPr lang="en-US" b="1"/>
              <a:t>These Teachings Are…</a:t>
            </a:r>
          </a:p>
        </p:txBody>
      </p:sp>
      <p:sp>
        <p:nvSpPr>
          <p:cNvPr id="38915" name="Rectangle 3"/>
          <p:cNvSpPr>
            <a:spLocks noGrp="1" noChangeArrowheads="1"/>
          </p:cNvSpPr>
          <p:nvPr>
            <p:ph type="body" idx="1"/>
          </p:nvPr>
        </p:nvSpPr>
        <p:spPr>
          <a:xfrm>
            <a:off x="457200" y="1871663"/>
            <a:ext cx="8229600" cy="3538537"/>
          </a:xfrm>
        </p:spPr>
        <p:txBody>
          <a:bodyPr/>
          <a:lstStyle/>
          <a:p>
            <a:r>
              <a:rPr lang="en-US" b="1"/>
              <a:t>In good faith – but ignorant</a:t>
            </a:r>
          </a:p>
          <a:p>
            <a:pPr>
              <a:buFont typeface="Wingdings" pitchFamily="2" charset="2"/>
              <a:buNone/>
            </a:pPr>
            <a:endParaRPr lang="en-US" b="1"/>
          </a:p>
          <a:p>
            <a:r>
              <a:rPr lang="en-US" b="1"/>
              <a:t>Refusal to study an opinion</a:t>
            </a:r>
          </a:p>
          <a:p>
            <a:pPr>
              <a:buFont typeface="Wingdings" pitchFamily="2" charset="2"/>
              <a:buNone/>
            </a:pPr>
            <a:endParaRPr lang="en-US" b="1"/>
          </a:p>
          <a:p>
            <a:r>
              <a:rPr lang="en-US" b="1"/>
              <a:t>Knowing propagation of false doctrine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8EB7D98-0437-4529-BAF9-D8441A494790}" type="slidenum">
              <a:rPr lang="en-US"/>
              <a:pPr/>
              <a:t>6</a:t>
            </a:fld>
            <a:endParaRPr lang="en-US"/>
          </a:p>
        </p:txBody>
      </p:sp>
      <p:sp>
        <p:nvSpPr>
          <p:cNvPr id="39938" name="Rectangle 2"/>
          <p:cNvSpPr>
            <a:spLocks noGrp="1" noChangeArrowheads="1"/>
          </p:cNvSpPr>
          <p:nvPr>
            <p:ph type="title"/>
          </p:nvPr>
        </p:nvSpPr>
        <p:spPr>
          <a:xfrm>
            <a:off x="685800" y="2057400"/>
            <a:ext cx="7696200" cy="2286000"/>
          </a:xfrm>
        </p:spPr>
        <p:txBody>
          <a:bodyPr/>
          <a:lstStyle/>
          <a:p>
            <a:r>
              <a:rPr lang="en-US" b="1"/>
              <a:t>Is the Bible clear on the relationship between God and Man?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21CB5C36-8793-46B8-9FFA-C2CCB149C5F0}" type="slidenum">
              <a:rPr lang="en-US"/>
              <a:pPr/>
              <a:t>7</a:t>
            </a:fld>
            <a:endParaRPr lang="en-US"/>
          </a:p>
        </p:txBody>
      </p:sp>
      <p:sp>
        <p:nvSpPr>
          <p:cNvPr id="40962" name="Rectangle 2"/>
          <p:cNvSpPr>
            <a:spLocks noGrp="1" noChangeArrowheads="1"/>
          </p:cNvSpPr>
          <p:nvPr>
            <p:ph type="title"/>
          </p:nvPr>
        </p:nvSpPr>
        <p:spPr>
          <a:xfrm>
            <a:off x="457200" y="125413"/>
            <a:ext cx="8229600" cy="788987"/>
          </a:xfrm>
        </p:spPr>
        <p:txBody>
          <a:bodyPr/>
          <a:lstStyle/>
          <a:p>
            <a:r>
              <a:rPr lang="en-US" b="1"/>
              <a:t>Biblical Descriptions</a:t>
            </a:r>
          </a:p>
        </p:txBody>
      </p:sp>
      <p:sp>
        <p:nvSpPr>
          <p:cNvPr id="40963" name="Rectangle 3"/>
          <p:cNvSpPr>
            <a:spLocks noGrp="1" noChangeArrowheads="1"/>
          </p:cNvSpPr>
          <p:nvPr>
            <p:ph type="body" idx="1"/>
          </p:nvPr>
        </p:nvSpPr>
        <p:spPr>
          <a:xfrm>
            <a:off x="457200" y="1219200"/>
            <a:ext cx="8229600" cy="5105400"/>
          </a:xfrm>
        </p:spPr>
        <p:txBody>
          <a:bodyPr/>
          <a:lstStyle/>
          <a:p>
            <a:r>
              <a:rPr lang="en-US" b="1" dirty="0"/>
              <a:t>Look for descriptions of family relationships</a:t>
            </a:r>
            <a:br>
              <a:rPr lang="en-US" b="1" dirty="0"/>
            </a:br>
            <a:endParaRPr lang="en-US" b="1" dirty="0"/>
          </a:p>
          <a:p>
            <a:r>
              <a:rPr lang="en-US" b="1" dirty="0"/>
              <a:t>“Family” words:</a:t>
            </a:r>
          </a:p>
          <a:p>
            <a:pPr lvl="1"/>
            <a:r>
              <a:rPr lang="en-US" sz="3200" b="1" dirty="0"/>
              <a:t>Child</a:t>
            </a:r>
          </a:p>
          <a:p>
            <a:pPr lvl="1"/>
            <a:r>
              <a:rPr lang="en-US" sz="3200" b="1" dirty="0"/>
              <a:t>Children</a:t>
            </a:r>
          </a:p>
          <a:p>
            <a:pPr lvl="1"/>
            <a:r>
              <a:rPr lang="en-US" sz="3200" b="1" dirty="0"/>
              <a:t>Son(s)</a:t>
            </a:r>
          </a:p>
          <a:p>
            <a:pPr lvl="1"/>
            <a:r>
              <a:rPr lang="en-US" sz="3200" b="1" dirty="0"/>
              <a:t>Daughter(s)</a:t>
            </a:r>
          </a:p>
          <a:p>
            <a:pPr lvl="1"/>
            <a:r>
              <a:rPr lang="en-US" sz="3200" b="1" dirty="0"/>
              <a:t>Father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DE21C29-5FCF-469B-8F85-7B094D2D41D4}" type="slidenum">
              <a:rPr lang="en-US"/>
              <a:pPr/>
              <a:t>8</a:t>
            </a:fld>
            <a:endParaRPr lang="en-US"/>
          </a:p>
        </p:txBody>
      </p:sp>
      <p:sp>
        <p:nvSpPr>
          <p:cNvPr id="68610" name="Rectangle 2"/>
          <p:cNvSpPr>
            <a:spLocks noGrp="1" noChangeArrowheads="1"/>
          </p:cNvSpPr>
          <p:nvPr>
            <p:ph type="title"/>
          </p:nvPr>
        </p:nvSpPr>
        <p:spPr>
          <a:xfrm>
            <a:off x="304800" y="106363"/>
            <a:ext cx="8534400" cy="884237"/>
          </a:xfrm>
        </p:spPr>
        <p:txBody>
          <a:bodyPr/>
          <a:lstStyle/>
          <a:p>
            <a:r>
              <a:rPr lang="en-US" b="1"/>
              <a:t>Biblical Descriptions</a:t>
            </a:r>
          </a:p>
        </p:txBody>
      </p:sp>
      <p:sp>
        <p:nvSpPr>
          <p:cNvPr id="68611" name="Rectangle 3"/>
          <p:cNvSpPr>
            <a:spLocks noGrp="1" noChangeArrowheads="1"/>
          </p:cNvSpPr>
          <p:nvPr>
            <p:ph type="body" idx="1"/>
          </p:nvPr>
        </p:nvSpPr>
        <p:spPr>
          <a:xfrm>
            <a:off x="609600" y="1143000"/>
            <a:ext cx="7848600" cy="5334000"/>
          </a:xfrm>
        </p:spPr>
        <p:txBody>
          <a:bodyPr/>
          <a:lstStyle/>
          <a:p>
            <a:r>
              <a:rPr lang="en-US" b="1" dirty="0"/>
              <a:t>Frequency:</a:t>
            </a:r>
          </a:p>
          <a:p>
            <a:pPr lvl="1"/>
            <a:r>
              <a:rPr lang="en-US" sz="3200" b="1" dirty="0"/>
              <a:t>child =			   191</a:t>
            </a:r>
          </a:p>
          <a:p>
            <a:pPr lvl="1"/>
            <a:r>
              <a:rPr lang="en-US" sz="3200" b="1" dirty="0"/>
              <a:t>children =			1,753</a:t>
            </a:r>
          </a:p>
          <a:p>
            <a:pPr lvl="1"/>
            <a:r>
              <a:rPr lang="en-US" sz="3200" b="1" dirty="0"/>
              <a:t>son =				2,348</a:t>
            </a:r>
          </a:p>
          <a:p>
            <a:pPr lvl="1"/>
            <a:r>
              <a:rPr lang="en-US" sz="3200" b="1" dirty="0"/>
              <a:t>sons =			1,143</a:t>
            </a:r>
          </a:p>
          <a:p>
            <a:pPr lvl="1"/>
            <a:r>
              <a:rPr lang="en-US" sz="3200" b="1" dirty="0"/>
              <a:t>daughter =		   310</a:t>
            </a:r>
          </a:p>
          <a:p>
            <a:pPr lvl="1"/>
            <a:r>
              <a:rPr lang="en-US" sz="3200" b="1" dirty="0"/>
              <a:t>daughters =		   250</a:t>
            </a:r>
          </a:p>
          <a:p>
            <a:pPr lvl="1"/>
            <a:r>
              <a:rPr lang="en-US" sz="3200" b="1" dirty="0"/>
              <a:t>father =			   949</a:t>
            </a:r>
          </a:p>
          <a:p>
            <a:pPr lvl="1">
              <a:buFontTx/>
              <a:buNone/>
            </a:pPr>
            <a:r>
              <a:rPr lang="en-US" sz="3200" b="1" dirty="0"/>
              <a:t>			Total =		6,944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86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8611">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861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861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861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861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8611">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8611">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8611">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86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p:bldP spid="68611"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34BE7E5-42BC-4B78-A34B-14243F7CEA02}" type="slidenum">
              <a:rPr lang="en-US"/>
              <a:pPr/>
              <a:t>9</a:t>
            </a:fld>
            <a:endParaRPr lang="en-US"/>
          </a:p>
        </p:txBody>
      </p:sp>
      <p:sp>
        <p:nvSpPr>
          <p:cNvPr id="44034" name="Rectangle 2"/>
          <p:cNvSpPr>
            <a:spLocks noGrp="1" noChangeArrowheads="1"/>
          </p:cNvSpPr>
          <p:nvPr>
            <p:ph type="title"/>
          </p:nvPr>
        </p:nvSpPr>
        <p:spPr>
          <a:xfrm>
            <a:off x="152400" y="106363"/>
            <a:ext cx="8763000" cy="960437"/>
          </a:xfrm>
        </p:spPr>
        <p:txBody>
          <a:bodyPr/>
          <a:lstStyle/>
          <a:p>
            <a:r>
              <a:rPr lang="en-US" b="1"/>
              <a:t>Narrow The Search</a:t>
            </a:r>
          </a:p>
        </p:txBody>
      </p:sp>
      <p:sp>
        <p:nvSpPr>
          <p:cNvPr id="44035" name="Rectangle 3"/>
          <p:cNvSpPr>
            <a:spLocks noGrp="1" noChangeArrowheads="1"/>
          </p:cNvSpPr>
          <p:nvPr>
            <p:ph type="body" idx="1"/>
          </p:nvPr>
        </p:nvSpPr>
        <p:spPr>
          <a:xfrm>
            <a:off x="457200" y="1600200"/>
            <a:ext cx="8229600" cy="2819400"/>
          </a:xfrm>
        </p:spPr>
        <p:txBody>
          <a:bodyPr/>
          <a:lstStyle/>
          <a:p>
            <a:r>
              <a:rPr lang="en-US" b="1" dirty="0"/>
              <a:t>We’re really looking for a definition of a </a:t>
            </a:r>
            <a:r>
              <a:rPr lang="en-US" b="1" u="sng" dirty="0"/>
              <a:t>relationship</a:t>
            </a:r>
          </a:p>
          <a:p>
            <a:pPr>
              <a:buFont typeface="Wingdings" pitchFamily="2" charset="2"/>
              <a:buNone/>
            </a:pPr>
            <a:endParaRPr lang="en-US" b="1" dirty="0"/>
          </a:p>
          <a:p>
            <a:r>
              <a:rPr lang="en-US" b="1" dirty="0"/>
              <a:t>Let’s use phrases that speak of the relationship God has with Man</a:t>
            </a:r>
          </a:p>
        </p:txBody>
      </p:sp>
    </p:spTree>
  </p:cSld>
  <p:clrMapOvr>
    <a:masterClrMapping/>
  </p:clrMapOvr>
</p:sld>
</file>

<file path=ppt/theme/theme1.xml><?xml version="1.0" encoding="utf-8"?>
<a:theme xmlns:a="http://schemas.openxmlformats.org/drawingml/2006/main" name="Blue strands design template">
  <a:themeElements>
    <a:clrScheme name="Blue strands design template 3">
      <a:dk1>
        <a:srgbClr val="5F5F5F"/>
      </a:dk1>
      <a:lt1>
        <a:srgbClr val="DEF6F1"/>
      </a:lt1>
      <a:dk2>
        <a:srgbClr val="B2B2B2"/>
      </a:dk2>
      <a:lt2>
        <a:srgbClr val="969696"/>
      </a:lt2>
      <a:accent1>
        <a:srgbClr val="E6E6E6"/>
      </a:accent1>
      <a:accent2>
        <a:srgbClr val="8DC6FF"/>
      </a:accent2>
      <a:accent3>
        <a:srgbClr val="ECFAF7"/>
      </a:accent3>
      <a:accent4>
        <a:srgbClr val="505050"/>
      </a:accent4>
      <a:accent5>
        <a:srgbClr val="F0F0F0"/>
      </a:accent5>
      <a:accent6>
        <a:srgbClr val="7FB3E7"/>
      </a:accent6>
      <a:hlink>
        <a:srgbClr val="0066CC"/>
      </a:hlink>
      <a:folHlink>
        <a:srgbClr val="0000FF"/>
      </a:folHlink>
    </a:clrScheme>
    <a:fontScheme name="Blue strands design template">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rgbClr val="FFFFFF"/>
            </a:solidFill>
            <a:effectLst/>
            <a:latin typeface="Arial Black"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rgbClr val="FFFFFF"/>
            </a:solidFill>
            <a:effectLst/>
            <a:latin typeface="Arial Black" pitchFamily="34" charset="0"/>
          </a:defRPr>
        </a:defPPr>
      </a:lstStyle>
    </a:lnDef>
  </a:objectDefaults>
  <a:extraClrSchemeLst>
    <a:extraClrScheme>
      <a:clrScheme name="Blue strands design template 1">
        <a:dk1>
          <a:srgbClr val="0099FF"/>
        </a:dk1>
        <a:lt1>
          <a:srgbClr val="FFFFFF"/>
        </a:lt1>
        <a:dk2>
          <a:srgbClr val="0099FF"/>
        </a:dk2>
        <a:lt2>
          <a:srgbClr val="808080"/>
        </a:lt2>
        <a:accent1>
          <a:srgbClr val="B9D6E5"/>
        </a:accent1>
        <a:accent2>
          <a:srgbClr val="333399"/>
        </a:accent2>
        <a:accent3>
          <a:srgbClr val="FFFFFF"/>
        </a:accent3>
        <a:accent4>
          <a:srgbClr val="0082DA"/>
        </a:accent4>
        <a:accent5>
          <a:srgbClr val="D9E8F0"/>
        </a:accent5>
        <a:accent6>
          <a:srgbClr val="2D2D8A"/>
        </a:accent6>
        <a:hlink>
          <a:srgbClr val="3366CC"/>
        </a:hlink>
        <a:folHlink>
          <a:srgbClr val="FFFFCC"/>
        </a:folHlink>
      </a:clrScheme>
      <a:clrMap bg1="lt1" tx1="dk1" bg2="lt2" tx2="dk2" accent1="accent1" accent2="accent2" accent3="accent3" accent4="accent4" accent5="accent5" accent6="accent6" hlink="hlink" folHlink="folHlink"/>
    </a:extraClrScheme>
    <a:extraClrScheme>
      <a:clrScheme name="Blue strands design template 2">
        <a:dk1>
          <a:srgbClr val="808080"/>
        </a:dk1>
        <a:lt1>
          <a:srgbClr val="FFFFFF"/>
        </a:lt1>
        <a:dk2>
          <a:srgbClr val="0066CC"/>
        </a:dk2>
        <a:lt2>
          <a:srgbClr val="969696"/>
        </a:lt2>
        <a:accent1>
          <a:srgbClr val="DDDDDD"/>
        </a:accent1>
        <a:accent2>
          <a:srgbClr val="33CCFF"/>
        </a:accent2>
        <a:accent3>
          <a:srgbClr val="FFFFFF"/>
        </a:accent3>
        <a:accent4>
          <a:srgbClr val="6C6C6C"/>
        </a:accent4>
        <a:accent5>
          <a:srgbClr val="EBEBEB"/>
        </a:accent5>
        <a:accent6>
          <a:srgbClr val="2DB9E7"/>
        </a:accent6>
        <a:hlink>
          <a:srgbClr val="CC3300"/>
        </a:hlink>
        <a:folHlink>
          <a:srgbClr val="003399"/>
        </a:folHlink>
      </a:clrScheme>
      <a:clrMap bg1="lt1" tx1="dk1" bg2="lt2" tx2="dk2" accent1="accent1" accent2="accent2" accent3="accent3" accent4="accent4" accent5="accent5" accent6="accent6" hlink="hlink" folHlink="folHlink"/>
    </a:extraClrScheme>
    <a:extraClrScheme>
      <a:clrScheme name="Blue strands design template 3">
        <a:dk1>
          <a:srgbClr val="5F5F5F"/>
        </a:dk1>
        <a:lt1>
          <a:srgbClr val="DEF6F1"/>
        </a:lt1>
        <a:dk2>
          <a:srgbClr val="B2B2B2"/>
        </a:dk2>
        <a:lt2>
          <a:srgbClr val="969696"/>
        </a:lt2>
        <a:accent1>
          <a:srgbClr val="E6E6E6"/>
        </a:accent1>
        <a:accent2>
          <a:srgbClr val="8DC6FF"/>
        </a:accent2>
        <a:accent3>
          <a:srgbClr val="ECFAF7"/>
        </a:accent3>
        <a:accent4>
          <a:srgbClr val="505050"/>
        </a:accent4>
        <a:accent5>
          <a:srgbClr val="F0F0F0"/>
        </a:accent5>
        <a:accent6>
          <a:srgbClr val="7FB3E7"/>
        </a:accent6>
        <a:hlink>
          <a:srgbClr val="0066CC"/>
        </a:hlink>
        <a:folHlink>
          <a:srgbClr val="0000FF"/>
        </a:folHlink>
      </a:clrScheme>
      <a:clrMap bg1="lt1" tx1="dk1" bg2="lt2" tx2="dk2" accent1="accent1" accent2="accent2" accent3="accent3" accent4="accent4" accent5="accent5" accent6="accent6" hlink="hlink" folHlink="folHlink"/>
    </a:extraClrScheme>
    <a:extraClrScheme>
      <a:clrScheme name="Blue strands design template 4">
        <a:dk1>
          <a:srgbClr val="3366CC"/>
        </a:dk1>
        <a:lt1>
          <a:srgbClr val="FFFFFF"/>
        </a:lt1>
        <a:dk2>
          <a:srgbClr val="66CCFF"/>
        </a:dk2>
        <a:lt2>
          <a:srgbClr val="808080"/>
        </a:lt2>
        <a:accent1>
          <a:srgbClr val="B4DCFF"/>
        </a:accent1>
        <a:accent2>
          <a:srgbClr val="CCCCFF"/>
        </a:accent2>
        <a:accent3>
          <a:srgbClr val="FFFFFF"/>
        </a:accent3>
        <a:accent4>
          <a:srgbClr val="2A56AE"/>
        </a:accent4>
        <a:accent5>
          <a:srgbClr val="D6EB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strands design template 5">
        <a:dk1>
          <a:srgbClr val="808080"/>
        </a:dk1>
        <a:lt1>
          <a:srgbClr val="FFFFD9"/>
        </a:lt1>
        <a:dk2>
          <a:srgbClr val="3366CC"/>
        </a:dk2>
        <a:lt2>
          <a:srgbClr val="777777"/>
        </a:lt2>
        <a:accent1>
          <a:srgbClr val="EBEECA"/>
        </a:accent1>
        <a:accent2>
          <a:srgbClr val="99CCFF"/>
        </a:accent2>
        <a:accent3>
          <a:srgbClr val="FFFFE9"/>
        </a:accent3>
        <a:accent4>
          <a:srgbClr val="6C6C6C"/>
        </a:accent4>
        <a:accent5>
          <a:srgbClr val="F3F5E1"/>
        </a:accent5>
        <a:accent6>
          <a:srgbClr val="8AB9E7"/>
        </a:accent6>
        <a:hlink>
          <a:srgbClr val="2901BB"/>
        </a:hlink>
        <a:folHlink>
          <a:srgbClr val="FF7500"/>
        </a:folHlink>
      </a:clrScheme>
      <a:clrMap bg1="lt1" tx1="dk1" bg2="lt2" tx2="dk2" accent1="accent1" accent2="accent2" accent3="accent3" accent4="accent4" accent5="accent5" accent6="accent6" hlink="hlink" folHlink="folHlink"/>
    </a:extraClrScheme>
    <a:extraClrScheme>
      <a:clrScheme name="Blue strands design template 6">
        <a:dk1>
          <a:srgbClr val="3366CC"/>
        </a:dk1>
        <a:lt1>
          <a:srgbClr val="008080"/>
        </a:lt1>
        <a:dk2>
          <a:srgbClr val="3399FF"/>
        </a:dk2>
        <a:lt2>
          <a:srgbClr val="005A58"/>
        </a:lt2>
        <a:accent1>
          <a:srgbClr val="8BC2FF"/>
        </a:accent1>
        <a:accent2>
          <a:srgbClr val="FFFFCC"/>
        </a:accent2>
        <a:accent3>
          <a:srgbClr val="AAC0C0"/>
        </a:accent3>
        <a:accent4>
          <a:srgbClr val="2A56AE"/>
        </a:accent4>
        <a:accent5>
          <a:srgbClr val="C4DDFF"/>
        </a:accent5>
        <a:accent6>
          <a:srgbClr val="E7E7B9"/>
        </a:accent6>
        <a:hlink>
          <a:srgbClr val="990000"/>
        </a:hlink>
        <a:folHlink>
          <a:srgbClr val="0066FF"/>
        </a:folHlink>
      </a:clrScheme>
      <a:clrMap bg1="lt1" tx1="dk1" bg2="lt2" tx2="dk2" accent1="accent1" accent2="accent2" accent3="accent3" accent4="accent4" accent5="accent5" accent6="accent6" hlink="hlink" folHlink="folHlink"/>
    </a:extraClrScheme>
    <a:extraClrScheme>
      <a:clrScheme name="Blue strands design template 7">
        <a:dk1>
          <a:srgbClr val="666666"/>
        </a:dk1>
        <a:lt1>
          <a:srgbClr val="666699"/>
        </a:lt1>
        <a:dk2>
          <a:srgbClr val="99CCFF"/>
        </a:dk2>
        <a:lt2>
          <a:srgbClr val="3E3E5C"/>
        </a:lt2>
        <a:accent1>
          <a:srgbClr val="D2D2D2"/>
        </a:accent1>
        <a:accent2>
          <a:srgbClr val="8DC6FF"/>
        </a:accent2>
        <a:accent3>
          <a:srgbClr val="B8B8CA"/>
        </a:accent3>
        <a:accent4>
          <a:srgbClr val="565656"/>
        </a:accent4>
        <a:accent5>
          <a:srgbClr val="E5E5E5"/>
        </a:accent5>
        <a:accent6>
          <a:srgbClr val="7FB3E7"/>
        </a:accent6>
        <a:hlink>
          <a:srgbClr val="0066FF"/>
        </a:hlink>
        <a:folHlink>
          <a:srgbClr val="FF9933"/>
        </a:folHlink>
      </a:clrScheme>
      <a:clrMap bg1="lt1" tx1="dk1" bg2="lt2" tx2="dk2" accent1="accent1" accent2="accent2" accent3="accent3" accent4="accent4" accent5="accent5" accent6="accent6" hlink="hlink" folHlink="folHlink"/>
    </a:extraClrScheme>
    <a:extraClrScheme>
      <a:clrScheme name="Blue strands design template 8">
        <a:dk1>
          <a:srgbClr val="5C1F00"/>
        </a:dk1>
        <a:lt1>
          <a:srgbClr val="9C3408"/>
        </a:lt1>
        <a:dk2>
          <a:srgbClr val="800000"/>
        </a:dk2>
        <a:lt2>
          <a:srgbClr val="73BCFF"/>
        </a:lt2>
        <a:accent1>
          <a:srgbClr val="D99965"/>
        </a:accent1>
        <a:accent2>
          <a:srgbClr val="3366CC"/>
        </a:accent2>
        <a:accent3>
          <a:srgbClr val="C0AAAA"/>
        </a:accent3>
        <a:accent4>
          <a:srgbClr val="852B06"/>
        </a:accent4>
        <a:accent5>
          <a:srgbClr val="E9CAB8"/>
        </a:accent5>
        <a:accent6>
          <a:srgbClr val="2D5CB9"/>
        </a:accent6>
        <a:hlink>
          <a:srgbClr val="D3EBFF"/>
        </a:hlink>
        <a:folHlink>
          <a:srgbClr val="FED3AC"/>
        </a:folHlink>
      </a:clrScheme>
      <a:clrMap bg1="dk2" tx1="lt1" bg2="dk1" tx2="lt2" accent1="accent1" accent2="accent2" accent3="accent3" accent4="accent4" accent5="accent5" accent6="accent6" hlink="hlink" folHlink="folHlink"/>
    </a:extraClrScheme>
    <a:extraClrScheme>
      <a:clrScheme name="Blue strands design template 9">
        <a:dk1>
          <a:srgbClr val="336699"/>
        </a:dk1>
        <a:lt1>
          <a:srgbClr val="1270AA"/>
        </a:lt1>
        <a:dk2>
          <a:srgbClr val="000000"/>
        </a:dk2>
        <a:lt2>
          <a:srgbClr val="66CCFF"/>
        </a:lt2>
        <a:accent1>
          <a:srgbClr val="AAE1FA"/>
        </a:accent1>
        <a:accent2>
          <a:srgbClr val="0033CC"/>
        </a:accent2>
        <a:accent3>
          <a:srgbClr val="AAAAAA"/>
        </a:accent3>
        <a:accent4>
          <a:srgbClr val="0E5F91"/>
        </a:accent4>
        <a:accent5>
          <a:srgbClr val="D2EEFC"/>
        </a:accent5>
        <a:accent6>
          <a:srgbClr val="002DB9"/>
        </a:accent6>
        <a:hlink>
          <a:srgbClr val="FF7500"/>
        </a:hlink>
        <a:folHlink>
          <a:srgbClr val="0066FF"/>
        </a:folHlink>
      </a:clrScheme>
      <a:clrMap bg1="dk2" tx1="lt1" bg2="dk1" tx2="lt2" accent1="accent1" accent2="accent2" accent3="accent3" accent4="accent4" accent5="accent5" accent6="accent6" hlink="hlink" folHlink="folHlink"/>
    </a:extraClrScheme>
    <a:extraClrScheme>
      <a:clrScheme name="Blue strands design template 10">
        <a:dk1>
          <a:srgbClr val="003366"/>
        </a:dk1>
        <a:lt1>
          <a:srgbClr val="A9A9A9"/>
        </a:lt1>
        <a:dk2>
          <a:srgbClr val="000099"/>
        </a:dk2>
        <a:lt2>
          <a:srgbClr val="66CCFF"/>
        </a:lt2>
        <a:accent1>
          <a:srgbClr val="336699"/>
        </a:accent1>
        <a:accent2>
          <a:srgbClr val="3333FF"/>
        </a:accent2>
        <a:accent3>
          <a:srgbClr val="AAAACA"/>
        </a:accent3>
        <a:accent4>
          <a:srgbClr val="909090"/>
        </a:accent4>
        <a:accent5>
          <a:srgbClr val="ADB8CA"/>
        </a:accent5>
        <a:accent6>
          <a:srgbClr val="2D2DE7"/>
        </a:accent6>
        <a:hlink>
          <a:srgbClr val="66CCFF"/>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rgbClr val="FFFFFF"/>
            </a:solidFill>
            <a:effectLst/>
            <a:latin typeface="Arial Black"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rgbClr val="FFFFFF"/>
            </a:solidFill>
            <a:effectLst/>
            <a:latin typeface="Arial Black" pitchFamily="34"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 strands design template</Template>
  <TotalTime>1197</TotalTime>
  <Words>5451</Words>
  <Application>Microsoft Office PowerPoint</Application>
  <PresentationFormat>On-screen Show (4:3)</PresentationFormat>
  <Paragraphs>330</Paragraphs>
  <Slides>36</Slides>
  <Notes>20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36</vt:i4>
      </vt:variant>
    </vt:vector>
  </HeadingPairs>
  <TitlesOfParts>
    <vt:vector size="41" baseType="lpstr">
      <vt:lpstr>Arial</vt:lpstr>
      <vt:lpstr>Arial Black</vt:lpstr>
      <vt:lpstr>Wingdings</vt:lpstr>
      <vt:lpstr>Blue strands design template</vt:lpstr>
      <vt:lpstr>Beam</vt:lpstr>
      <vt:lpstr>Children Of God Romans 8:14-23</vt:lpstr>
      <vt:lpstr>Children Of God</vt:lpstr>
      <vt:lpstr>The Denominational View</vt:lpstr>
      <vt:lpstr>Within The Church</vt:lpstr>
      <vt:lpstr>These Teachings Are…</vt:lpstr>
      <vt:lpstr>Is the Bible clear on the relationship between God and Man?</vt:lpstr>
      <vt:lpstr>Biblical Descriptions</vt:lpstr>
      <vt:lpstr>Biblical Descriptions</vt:lpstr>
      <vt:lpstr>Narrow The Search</vt:lpstr>
      <vt:lpstr>Relationship Phrases</vt:lpstr>
      <vt:lpstr>Relationship Phrases</vt:lpstr>
      <vt:lpstr>Final Elimination</vt:lpstr>
      <vt:lpstr>Final Elimination</vt:lpstr>
      <vt:lpstr>“Father”</vt:lpstr>
      <vt:lpstr>“Father”</vt:lpstr>
      <vt:lpstr>“Father”</vt:lpstr>
      <vt:lpstr>“Father”</vt:lpstr>
      <vt:lpstr>“Father”</vt:lpstr>
      <vt:lpstr>“Father”</vt:lpstr>
      <vt:lpstr>“Father”</vt:lpstr>
      <vt:lpstr>“Father”</vt:lpstr>
      <vt:lpstr>“Sons Of God”</vt:lpstr>
      <vt:lpstr>“Sons Of God”</vt:lpstr>
      <vt:lpstr>“Sons Of God”</vt:lpstr>
      <vt:lpstr>“Sons Of God”</vt:lpstr>
      <vt:lpstr>“Children Of God”</vt:lpstr>
      <vt:lpstr>“Children Of God”</vt:lpstr>
      <vt:lpstr>Putting It All Together</vt:lpstr>
      <vt:lpstr>Putting It All Together</vt:lpstr>
      <vt:lpstr>Putting It All Together</vt:lpstr>
      <vt:lpstr>Putting It All Together</vt:lpstr>
      <vt:lpstr>Putting It All Together</vt:lpstr>
      <vt:lpstr>Putting It All Together</vt:lpstr>
      <vt:lpstr>Putting It All Together</vt:lpstr>
      <vt:lpstr>Conclusion</vt:lpstr>
      <vt:lpstr>“What Must I Do To Be Saved?” Acts 16:30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Children Of God (3)</dc:title>
  <dc:creator>Richard D. Lidh</dc:creator>
  <cp:lastModifiedBy>Richard Lidh</cp:lastModifiedBy>
  <cp:revision>38</cp:revision>
  <cp:lastPrinted>2023-05-12T23:49:21Z</cp:lastPrinted>
  <dcterms:created xsi:type="dcterms:W3CDTF">2005-09-18T03:33:07Z</dcterms:created>
  <dcterms:modified xsi:type="dcterms:W3CDTF">2023-05-12T23:49:43Z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TC010721241033</vt:lpwstr>
  </property>
</Properties>
</file>